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45"/>
  </p:notesMasterIdLst>
  <p:sldIdLst>
    <p:sldId id="256" r:id="rId5"/>
    <p:sldId id="258" r:id="rId6"/>
    <p:sldId id="543" r:id="rId7"/>
    <p:sldId id="259" r:id="rId8"/>
    <p:sldId id="297" r:id="rId9"/>
    <p:sldId id="296" r:id="rId10"/>
    <p:sldId id="472" r:id="rId11"/>
    <p:sldId id="494" r:id="rId12"/>
    <p:sldId id="495" r:id="rId13"/>
    <p:sldId id="496" r:id="rId14"/>
    <p:sldId id="497" r:id="rId15"/>
    <p:sldId id="534" r:id="rId16"/>
    <p:sldId id="277" r:id="rId17"/>
    <p:sldId id="276" r:id="rId18"/>
    <p:sldId id="282" r:id="rId19"/>
    <p:sldId id="475" r:id="rId20"/>
    <p:sldId id="257" r:id="rId21"/>
    <p:sldId id="531" r:id="rId22"/>
    <p:sldId id="535" r:id="rId23"/>
    <p:sldId id="532" r:id="rId24"/>
    <p:sldId id="536" r:id="rId25"/>
    <p:sldId id="480" r:id="rId26"/>
    <p:sldId id="533" r:id="rId27"/>
    <p:sldId id="537" r:id="rId28"/>
    <p:sldId id="539" r:id="rId29"/>
    <p:sldId id="540" r:id="rId30"/>
    <p:sldId id="541" r:id="rId31"/>
    <p:sldId id="542" r:id="rId32"/>
    <p:sldId id="487" r:id="rId33"/>
    <p:sldId id="544" r:id="rId34"/>
    <p:sldId id="299" r:id="rId35"/>
    <p:sldId id="287" r:id="rId36"/>
    <p:sldId id="301" r:id="rId37"/>
    <p:sldId id="300" r:id="rId38"/>
    <p:sldId id="302" r:id="rId39"/>
    <p:sldId id="303" r:id="rId40"/>
    <p:sldId id="304" r:id="rId41"/>
    <p:sldId id="305" r:id="rId42"/>
    <p:sldId id="306" r:id="rId43"/>
    <p:sldId id="343" r:id="rId44"/>
  </p:sldIdLst>
  <p:sldSz cx="12192000" cy="6858000"/>
  <p:notesSz cx="7010400" cy="923607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B21FB-648A-4E65-89D1-F771035C5F8B}" v="18" dt="2019-11-18T20:15:01.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2277" autoAdjust="0"/>
  </p:normalViewPr>
  <p:slideViewPr>
    <p:cSldViewPr snapToGrid="0">
      <p:cViewPr varScale="1">
        <p:scale>
          <a:sx n="100" d="100"/>
          <a:sy n="100" d="100"/>
        </p:scale>
        <p:origin x="90" y="144"/>
      </p:cViewPr>
      <p:guideLst/>
    </p:cSldViewPr>
  </p:slideViewPr>
  <p:notesTextViewPr>
    <p:cViewPr>
      <p:scale>
        <a:sx n="3" d="2"/>
        <a:sy n="3" d="2"/>
      </p:scale>
      <p:origin x="0" y="0"/>
    </p:cViewPr>
  </p:notesTextViewPr>
  <p:sorterViewPr>
    <p:cViewPr varScale="1">
      <p:scale>
        <a:sx n="100" d="100"/>
        <a:sy n="100" d="100"/>
      </p:scale>
      <p:origin x="0" y="-13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56"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emore, Sushma" userId="086e25eb-7f97-4cb9-99de-dc394e35ac6d" providerId="ADAL" clId="{E23DD5CA-0BA7-4E61-9DF3-87C232FE900B}"/>
    <pc:docChg chg="custSel addSld delSld modSld sldOrd">
      <pc:chgData name="Masemore, Sushma" userId="086e25eb-7f97-4cb9-99de-dc394e35ac6d" providerId="ADAL" clId="{E23DD5CA-0BA7-4E61-9DF3-87C232FE900B}" dt="2019-08-30T13:56:59.345" v="171"/>
      <pc:docMkLst>
        <pc:docMk/>
      </pc:docMkLst>
      <pc:sldChg chg="add ord">
        <pc:chgData name="Masemore, Sushma" userId="086e25eb-7f97-4cb9-99de-dc394e35ac6d" providerId="ADAL" clId="{E23DD5CA-0BA7-4E61-9DF3-87C232FE900B}" dt="2019-08-30T13:39:56.997" v="5"/>
        <pc:sldMkLst>
          <pc:docMk/>
          <pc:sldMk cId="1620438433" sldId="280"/>
        </pc:sldMkLst>
      </pc:sldChg>
      <pc:sldChg chg="del">
        <pc:chgData name="Masemore, Sushma" userId="086e25eb-7f97-4cb9-99de-dc394e35ac6d" providerId="ADAL" clId="{E23DD5CA-0BA7-4E61-9DF3-87C232FE900B}" dt="2019-08-30T13:39:29.055" v="3" actId="2696"/>
        <pc:sldMkLst>
          <pc:docMk/>
          <pc:sldMk cId="4187193479" sldId="280"/>
        </pc:sldMkLst>
      </pc:sldChg>
      <pc:sldChg chg="addSp modSp">
        <pc:chgData name="Masemore, Sushma" userId="086e25eb-7f97-4cb9-99de-dc394e35ac6d" providerId="ADAL" clId="{E23DD5CA-0BA7-4E61-9DF3-87C232FE900B}" dt="2019-08-30T13:56:31.988" v="159" actId="14100"/>
        <pc:sldMkLst>
          <pc:docMk/>
          <pc:sldMk cId="1098548476" sldId="466"/>
        </pc:sldMkLst>
        <pc:spChg chg="add mod">
          <ac:chgData name="Masemore, Sushma" userId="086e25eb-7f97-4cb9-99de-dc394e35ac6d" providerId="ADAL" clId="{E23DD5CA-0BA7-4E61-9DF3-87C232FE900B}" dt="2019-08-30T13:56:31.988" v="159" actId="14100"/>
          <ac:spMkLst>
            <pc:docMk/>
            <pc:sldMk cId="1098548476" sldId="466"/>
            <ac:spMk id="7" creationId="{4C41BB66-11A6-4B6A-A520-A834E896A381}"/>
          </ac:spMkLst>
        </pc:spChg>
      </pc:sldChg>
      <pc:sldChg chg="modSp">
        <pc:chgData name="Masemore, Sushma" userId="086e25eb-7f97-4cb9-99de-dc394e35ac6d" providerId="ADAL" clId="{E23DD5CA-0BA7-4E61-9DF3-87C232FE900B}" dt="2019-08-30T13:54:43.439" v="94" actId="20577"/>
        <pc:sldMkLst>
          <pc:docMk/>
          <pc:sldMk cId="2458691628" sldId="467"/>
        </pc:sldMkLst>
        <pc:spChg chg="mod">
          <ac:chgData name="Masemore, Sushma" userId="086e25eb-7f97-4cb9-99de-dc394e35ac6d" providerId="ADAL" clId="{E23DD5CA-0BA7-4E61-9DF3-87C232FE900B}" dt="2019-08-30T13:54:43.439" v="94" actId="20577"/>
          <ac:spMkLst>
            <pc:docMk/>
            <pc:sldMk cId="2458691628" sldId="467"/>
            <ac:spMk id="2" creationId="{0E0CA9CF-7D09-440C-B7B4-9049570C9A7F}"/>
          </ac:spMkLst>
        </pc:spChg>
      </pc:sldChg>
      <pc:sldChg chg="modSp">
        <pc:chgData name="Masemore, Sushma" userId="086e25eb-7f97-4cb9-99de-dc394e35ac6d" providerId="ADAL" clId="{E23DD5CA-0BA7-4E61-9DF3-87C232FE900B}" dt="2019-08-30T13:54:51.639" v="97" actId="20577"/>
        <pc:sldMkLst>
          <pc:docMk/>
          <pc:sldMk cId="959368512" sldId="468"/>
        </pc:sldMkLst>
        <pc:spChg chg="mod">
          <ac:chgData name="Masemore, Sushma" userId="086e25eb-7f97-4cb9-99de-dc394e35ac6d" providerId="ADAL" clId="{E23DD5CA-0BA7-4E61-9DF3-87C232FE900B}" dt="2019-08-30T13:54:51.639" v="97" actId="20577"/>
          <ac:spMkLst>
            <pc:docMk/>
            <pc:sldMk cId="959368512" sldId="468"/>
            <ac:spMk id="73" creationId="{7D3A22C6-F8FB-4291-B1E0-1AF3989CFE1A}"/>
          </ac:spMkLst>
        </pc:spChg>
      </pc:sldChg>
      <pc:sldChg chg="modSp">
        <pc:chgData name="Masemore, Sushma" userId="086e25eb-7f97-4cb9-99de-dc394e35ac6d" providerId="ADAL" clId="{E23DD5CA-0BA7-4E61-9DF3-87C232FE900B}" dt="2019-08-30T13:54:59.390" v="100" actId="20577"/>
        <pc:sldMkLst>
          <pc:docMk/>
          <pc:sldMk cId="2783674137" sldId="469"/>
        </pc:sldMkLst>
        <pc:spChg chg="mod">
          <ac:chgData name="Masemore, Sushma" userId="086e25eb-7f97-4cb9-99de-dc394e35ac6d" providerId="ADAL" clId="{E23DD5CA-0BA7-4E61-9DF3-87C232FE900B}" dt="2019-08-30T13:54:59.390" v="100" actId="20577"/>
          <ac:spMkLst>
            <pc:docMk/>
            <pc:sldMk cId="2783674137" sldId="469"/>
            <ac:spMk id="21" creationId="{46102CA4-3D49-4330-BE21-199A9F6CB92D}"/>
          </ac:spMkLst>
        </pc:spChg>
      </pc:sldChg>
      <pc:sldChg chg="addSp modSp modAnim">
        <pc:chgData name="Masemore, Sushma" userId="086e25eb-7f97-4cb9-99de-dc394e35ac6d" providerId="ADAL" clId="{E23DD5CA-0BA7-4E61-9DF3-87C232FE900B}" dt="2019-08-30T13:54:31.318" v="91" actId="20577"/>
        <pc:sldMkLst>
          <pc:docMk/>
          <pc:sldMk cId="670492644" sldId="470"/>
        </pc:sldMkLst>
        <pc:spChg chg="mod">
          <ac:chgData name="Masemore, Sushma" userId="086e25eb-7f97-4cb9-99de-dc394e35ac6d" providerId="ADAL" clId="{E23DD5CA-0BA7-4E61-9DF3-87C232FE900B}" dt="2019-08-30T13:41:36.451" v="63" actId="1038"/>
          <ac:spMkLst>
            <pc:docMk/>
            <pc:sldMk cId="670492644" sldId="470"/>
            <ac:spMk id="2" creationId="{A77D96A2-D731-41DD-BB7B-BEC768D9DE93}"/>
          </ac:spMkLst>
        </pc:spChg>
        <pc:spChg chg="mod">
          <ac:chgData name="Masemore, Sushma" userId="086e25eb-7f97-4cb9-99de-dc394e35ac6d" providerId="ADAL" clId="{E23DD5CA-0BA7-4E61-9DF3-87C232FE900B}" dt="2019-08-30T13:54:31.318" v="91" actId="20577"/>
          <ac:spMkLst>
            <pc:docMk/>
            <pc:sldMk cId="670492644" sldId="470"/>
            <ac:spMk id="40" creationId="{CB677CCB-C7F0-4DD2-8617-299D66E71234}"/>
          </ac:spMkLst>
        </pc:spChg>
        <pc:spChg chg="add mod">
          <ac:chgData name="Masemore, Sushma" userId="086e25eb-7f97-4cb9-99de-dc394e35ac6d" providerId="ADAL" clId="{E23DD5CA-0BA7-4E61-9DF3-87C232FE900B}" dt="2019-08-30T13:41:46.329" v="67" actId="1037"/>
          <ac:spMkLst>
            <pc:docMk/>
            <pc:sldMk cId="670492644" sldId="470"/>
            <ac:spMk id="42" creationId="{D198FB3F-58CE-45FA-80A0-0B313859C42A}"/>
          </ac:spMkLst>
        </pc:spChg>
      </pc:sldChg>
      <pc:sldChg chg="modSp">
        <pc:chgData name="Masemore, Sushma" userId="086e25eb-7f97-4cb9-99de-dc394e35ac6d" providerId="ADAL" clId="{E23DD5CA-0BA7-4E61-9DF3-87C232FE900B}" dt="2019-08-30T13:55:09.235" v="107" actId="20577"/>
        <pc:sldMkLst>
          <pc:docMk/>
          <pc:sldMk cId="3620130451" sldId="471"/>
        </pc:sldMkLst>
        <pc:spChg chg="mod">
          <ac:chgData name="Masemore, Sushma" userId="086e25eb-7f97-4cb9-99de-dc394e35ac6d" providerId="ADAL" clId="{E23DD5CA-0BA7-4E61-9DF3-87C232FE900B}" dt="2019-08-30T13:55:09.235" v="107" actId="20577"/>
          <ac:spMkLst>
            <pc:docMk/>
            <pc:sldMk cId="3620130451" sldId="471"/>
            <ac:spMk id="28" creationId="{DEF24BB0-A5D5-468D-BA07-1934E9950B8F}"/>
          </ac:spMkLst>
        </pc:spChg>
      </pc:sldChg>
      <pc:sldChg chg="addSp delSp modSp">
        <pc:chgData name="Masemore, Sushma" userId="086e25eb-7f97-4cb9-99de-dc394e35ac6d" providerId="ADAL" clId="{E23DD5CA-0BA7-4E61-9DF3-87C232FE900B}" dt="2019-08-30T13:39:17.716" v="2" actId="1076"/>
        <pc:sldMkLst>
          <pc:docMk/>
          <pc:sldMk cId="1975779914" sldId="473"/>
        </pc:sldMkLst>
        <pc:spChg chg="add del mod">
          <ac:chgData name="Masemore, Sushma" userId="086e25eb-7f97-4cb9-99de-dc394e35ac6d" providerId="ADAL" clId="{E23DD5CA-0BA7-4E61-9DF3-87C232FE900B}" dt="2019-08-30T13:39:13.341" v="1" actId="478"/>
          <ac:spMkLst>
            <pc:docMk/>
            <pc:sldMk cId="1975779914" sldId="473"/>
            <ac:spMk id="5" creationId="{20831FE7-923F-4C59-8327-48C85CADCB18}"/>
          </ac:spMkLst>
        </pc:spChg>
        <pc:spChg chg="del">
          <ac:chgData name="Masemore, Sushma" userId="086e25eb-7f97-4cb9-99de-dc394e35ac6d" providerId="ADAL" clId="{E23DD5CA-0BA7-4E61-9DF3-87C232FE900B}" dt="2019-08-30T13:39:08.125" v="0" actId="478"/>
          <ac:spMkLst>
            <pc:docMk/>
            <pc:sldMk cId="1975779914" sldId="473"/>
            <ac:spMk id="7" creationId="{6C67F02A-5CB9-4FE7-AE6F-60295F66F1F3}"/>
          </ac:spMkLst>
        </pc:spChg>
        <pc:picChg chg="mod">
          <ac:chgData name="Masemore, Sushma" userId="086e25eb-7f97-4cb9-99de-dc394e35ac6d" providerId="ADAL" clId="{E23DD5CA-0BA7-4E61-9DF3-87C232FE900B}" dt="2019-08-30T13:39:17.716" v="2" actId="1076"/>
          <ac:picMkLst>
            <pc:docMk/>
            <pc:sldMk cId="1975779914" sldId="473"/>
            <ac:picMk id="3" creationId="{885821B9-78CE-4F63-8645-79FA8AA1A333}"/>
          </ac:picMkLst>
        </pc:picChg>
      </pc:sldChg>
      <pc:sldChg chg="modSp">
        <pc:chgData name="Masemore, Sushma" userId="086e25eb-7f97-4cb9-99de-dc394e35ac6d" providerId="ADAL" clId="{E23DD5CA-0BA7-4E61-9DF3-87C232FE900B}" dt="2019-08-30T13:54:12.710" v="88" actId="20577"/>
        <pc:sldMkLst>
          <pc:docMk/>
          <pc:sldMk cId="2870107324" sldId="477"/>
        </pc:sldMkLst>
        <pc:spChg chg="mod">
          <ac:chgData name="Masemore, Sushma" userId="086e25eb-7f97-4cb9-99de-dc394e35ac6d" providerId="ADAL" clId="{E23DD5CA-0BA7-4E61-9DF3-87C232FE900B}" dt="2019-08-30T13:54:12.710" v="88" actId="20577"/>
          <ac:spMkLst>
            <pc:docMk/>
            <pc:sldMk cId="2870107324" sldId="477"/>
            <ac:spMk id="2" creationId="{CA070CD7-5E76-48C4-830D-CC02A8A97F8C}"/>
          </ac:spMkLst>
        </pc:spChg>
        <pc:graphicFrameChg chg="mod modGraphic">
          <ac:chgData name="Masemore, Sushma" userId="086e25eb-7f97-4cb9-99de-dc394e35ac6d" providerId="ADAL" clId="{E23DD5CA-0BA7-4E61-9DF3-87C232FE900B}" dt="2019-08-30T13:53:41.408" v="71" actId="14100"/>
          <ac:graphicFrameMkLst>
            <pc:docMk/>
            <pc:sldMk cId="2870107324" sldId="477"/>
            <ac:graphicFrameMk id="5" creationId="{445617B2-37C9-4D54-85B1-E308C6122397}"/>
          </ac:graphicFrameMkLst>
        </pc:graphicFrameChg>
      </pc:sldChg>
      <pc:sldChg chg="addSp delSp modSp add">
        <pc:chgData name="Masemore, Sushma" userId="086e25eb-7f97-4cb9-99de-dc394e35ac6d" providerId="ADAL" clId="{E23DD5CA-0BA7-4E61-9DF3-87C232FE900B}" dt="2019-08-30T13:56:59.345" v="171"/>
        <pc:sldMkLst>
          <pc:docMk/>
          <pc:sldMk cId="3992676511" sldId="478"/>
        </pc:sldMkLst>
        <pc:spChg chg="del">
          <ac:chgData name="Masemore, Sushma" userId="086e25eb-7f97-4cb9-99de-dc394e35ac6d" providerId="ADAL" clId="{E23DD5CA-0BA7-4E61-9DF3-87C232FE900B}" dt="2019-08-30T13:56:59.345" v="171"/>
          <ac:spMkLst>
            <pc:docMk/>
            <pc:sldMk cId="3992676511" sldId="478"/>
            <ac:spMk id="2" creationId="{F71DF483-9770-4480-A355-D0743AFE0F61}"/>
          </ac:spMkLst>
        </pc:spChg>
        <pc:spChg chg="mod">
          <ac:chgData name="Masemore, Sushma" userId="086e25eb-7f97-4cb9-99de-dc394e35ac6d" providerId="ADAL" clId="{E23DD5CA-0BA7-4E61-9DF3-87C232FE900B}" dt="2019-08-30T13:56:51.592" v="170" actId="20577"/>
          <ac:spMkLst>
            <pc:docMk/>
            <pc:sldMk cId="3992676511" sldId="478"/>
            <ac:spMk id="3" creationId="{95213AA3-E69B-4B50-8908-1CB168BA4269}"/>
          </ac:spMkLst>
        </pc:spChg>
        <pc:spChg chg="add mod">
          <ac:chgData name="Masemore, Sushma" userId="086e25eb-7f97-4cb9-99de-dc394e35ac6d" providerId="ADAL" clId="{E23DD5CA-0BA7-4E61-9DF3-87C232FE900B}" dt="2019-08-30T13:56:59.345" v="171"/>
          <ac:spMkLst>
            <pc:docMk/>
            <pc:sldMk cId="3992676511" sldId="478"/>
            <ac:spMk id="5" creationId="{A39A24D9-AE4B-4FB5-9A4F-15EEAA92E954}"/>
          </ac:spMkLst>
        </pc:spChg>
      </pc:sldChg>
    </pc:docChg>
  </pc:docChgLst>
  <pc:docChgLst>
    <pc:chgData name="Masemore, Sushma" userId="086e25eb-7f97-4cb9-99de-dc394e35ac6d" providerId="ADAL" clId="{743B21FB-648A-4E65-89D1-F771035C5F8B}"/>
    <pc:docChg chg="undo custSel addSld delSld modSld sldOrd">
      <pc:chgData name="Masemore, Sushma" userId="086e25eb-7f97-4cb9-99de-dc394e35ac6d" providerId="ADAL" clId="{743B21FB-648A-4E65-89D1-F771035C5F8B}" dt="2019-11-18T20:15:01.561" v="86"/>
      <pc:docMkLst>
        <pc:docMk/>
      </pc:docMkLst>
      <pc:sldChg chg="add">
        <pc:chgData name="Masemore, Sushma" userId="086e25eb-7f97-4cb9-99de-dc394e35ac6d" providerId="ADAL" clId="{743B21FB-648A-4E65-89D1-F771035C5F8B}" dt="2019-11-18T19:21:21.770" v="0"/>
        <pc:sldMkLst>
          <pc:docMk/>
          <pc:sldMk cId="4203553264" sldId="258"/>
        </pc:sldMkLst>
      </pc:sldChg>
      <pc:sldChg chg="add ord modTransition">
        <pc:chgData name="Masemore, Sushma" userId="086e25eb-7f97-4cb9-99de-dc394e35ac6d" providerId="ADAL" clId="{743B21FB-648A-4E65-89D1-F771035C5F8B}" dt="2019-11-18T19:30:07.237" v="82"/>
        <pc:sldMkLst>
          <pc:docMk/>
          <pc:sldMk cId="851410670" sldId="259"/>
        </pc:sldMkLst>
      </pc:sldChg>
      <pc:sldChg chg="add del ord">
        <pc:chgData name="Masemore, Sushma" userId="086e25eb-7f97-4cb9-99de-dc394e35ac6d" providerId="ADAL" clId="{743B21FB-648A-4E65-89D1-F771035C5F8B}" dt="2019-11-18T19:23:22.342" v="4" actId="2696"/>
        <pc:sldMkLst>
          <pc:docMk/>
          <pc:sldMk cId="1954568415" sldId="286"/>
        </pc:sldMkLst>
      </pc:sldChg>
      <pc:sldChg chg="add del ord">
        <pc:chgData name="Masemore, Sushma" userId="086e25eb-7f97-4cb9-99de-dc394e35ac6d" providerId="ADAL" clId="{743B21FB-648A-4E65-89D1-F771035C5F8B}" dt="2019-11-18T19:29:49.502" v="73" actId="2696"/>
        <pc:sldMkLst>
          <pc:docMk/>
          <pc:sldMk cId="1483265558" sldId="287"/>
        </pc:sldMkLst>
      </pc:sldChg>
      <pc:sldChg chg="add">
        <pc:chgData name="Masemore, Sushma" userId="086e25eb-7f97-4cb9-99de-dc394e35ac6d" providerId="ADAL" clId="{743B21FB-648A-4E65-89D1-F771035C5F8B}" dt="2019-11-18T19:29:58.437" v="81"/>
        <pc:sldMkLst>
          <pc:docMk/>
          <pc:sldMk cId="1743296320" sldId="287"/>
        </pc:sldMkLst>
      </pc:sldChg>
      <pc:sldChg chg="add del ord">
        <pc:chgData name="Masemore, Sushma" userId="086e25eb-7f97-4cb9-99de-dc394e35ac6d" providerId="ADAL" clId="{743B21FB-648A-4E65-89D1-F771035C5F8B}" dt="2019-11-18T19:27:40.120" v="17" actId="2696"/>
        <pc:sldMkLst>
          <pc:docMk/>
          <pc:sldMk cId="1796758368" sldId="294"/>
        </pc:sldMkLst>
      </pc:sldChg>
      <pc:sldChg chg="add del">
        <pc:chgData name="Masemore, Sushma" userId="086e25eb-7f97-4cb9-99de-dc394e35ac6d" providerId="ADAL" clId="{743B21FB-648A-4E65-89D1-F771035C5F8B}" dt="2019-11-18T19:30:25.888" v="83" actId="2696"/>
        <pc:sldMkLst>
          <pc:docMk/>
          <pc:sldMk cId="3812580924" sldId="296"/>
        </pc:sldMkLst>
      </pc:sldChg>
      <pc:sldChg chg="modSp add del ord">
        <pc:chgData name="Masemore, Sushma" userId="086e25eb-7f97-4cb9-99de-dc394e35ac6d" providerId="ADAL" clId="{743B21FB-648A-4E65-89D1-F771035C5F8B}" dt="2019-11-18T19:29:49.450" v="70" actId="2696"/>
        <pc:sldMkLst>
          <pc:docMk/>
          <pc:sldMk cId="4049385790" sldId="296"/>
        </pc:sldMkLst>
        <pc:spChg chg="mod">
          <ac:chgData name="Masemore, Sushma" userId="086e25eb-7f97-4cb9-99de-dc394e35ac6d" providerId="ADAL" clId="{743B21FB-648A-4E65-89D1-F771035C5F8B}" dt="2019-11-18T19:28:51.770" v="69" actId="6549"/>
          <ac:spMkLst>
            <pc:docMk/>
            <pc:sldMk cId="4049385790" sldId="296"/>
            <ac:spMk id="8" creationId="{7DBF7C78-C199-4480-A1C9-A7ACA2608DAB}"/>
          </ac:spMkLst>
        </pc:spChg>
      </pc:sldChg>
      <pc:sldChg chg="add">
        <pc:chgData name="Masemore, Sushma" userId="086e25eb-7f97-4cb9-99de-dc394e35ac6d" providerId="ADAL" clId="{743B21FB-648A-4E65-89D1-F771035C5F8B}" dt="2019-11-18T19:30:31.841" v="84"/>
        <pc:sldMkLst>
          <pc:docMk/>
          <pc:sldMk cId="4183283067" sldId="296"/>
        </pc:sldMkLst>
      </pc:sldChg>
      <pc:sldChg chg="add ord">
        <pc:chgData name="Masemore, Sushma" userId="086e25eb-7f97-4cb9-99de-dc394e35ac6d" providerId="ADAL" clId="{743B21FB-648A-4E65-89D1-F771035C5F8B}" dt="2019-11-18T19:26:43.485" v="11"/>
        <pc:sldMkLst>
          <pc:docMk/>
          <pc:sldMk cId="1350972712" sldId="297"/>
        </pc:sldMkLst>
      </pc:sldChg>
      <pc:sldChg chg="add del">
        <pc:chgData name="Masemore, Sushma" userId="086e25eb-7f97-4cb9-99de-dc394e35ac6d" providerId="ADAL" clId="{743B21FB-648A-4E65-89D1-F771035C5F8B}" dt="2019-11-18T19:29:49.492" v="72" actId="2696"/>
        <pc:sldMkLst>
          <pc:docMk/>
          <pc:sldMk cId="754350012" sldId="299"/>
        </pc:sldMkLst>
      </pc:sldChg>
      <pc:sldChg chg="add">
        <pc:chgData name="Masemore, Sushma" userId="086e25eb-7f97-4cb9-99de-dc394e35ac6d" providerId="ADAL" clId="{743B21FB-648A-4E65-89D1-F771035C5F8B}" dt="2019-11-18T19:29:58.437" v="81"/>
        <pc:sldMkLst>
          <pc:docMk/>
          <pc:sldMk cId="967711350" sldId="299"/>
        </pc:sldMkLst>
      </pc:sldChg>
      <pc:sldChg chg="add">
        <pc:chgData name="Masemore, Sushma" userId="086e25eb-7f97-4cb9-99de-dc394e35ac6d" providerId="ADAL" clId="{743B21FB-648A-4E65-89D1-F771035C5F8B}" dt="2019-11-18T19:29:58.437" v="81"/>
        <pc:sldMkLst>
          <pc:docMk/>
          <pc:sldMk cId="541249419" sldId="300"/>
        </pc:sldMkLst>
      </pc:sldChg>
      <pc:sldChg chg="add del">
        <pc:chgData name="Masemore, Sushma" userId="086e25eb-7f97-4cb9-99de-dc394e35ac6d" providerId="ADAL" clId="{743B21FB-648A-4E65-89D1-F771035C5F8B}" dt="2019-11-18T19:29:49.553" v="75" actId="2696"/>
        <pc:sldMkLst>
          <pc:docMk/>
          <pc:sldMk cId="971475123" sldId="300"/>
        </pc:sldMkLst>
      </pc:sldChg>
      <pc:sldChg chg="add">
        <pc:chgData name="Masemore, Sushma" userId="086e25eb-7f97-4cb9-99de-dc394e35ac6d" providerId="ADAL" clId="{743B21FB-648A-4E65-89D1-F771035C5F8B}" dt="2019-11-18T19:29:58.437" v="81"/>
        <pc:sldMkLst>
          <pc:docMk/>
          <pc:sldMk cId="2642391216" sldId="301"/>
        </pc:sldMkLst>
      </pc:sldChg>
      <pc:sldChg chg="delSp add del delAnim modAnim">
        <pc:chgData name="Masemore, Sushma" userId="086e25eb-7f97-4cb9-99de-dc394e35ac6d" providerId="ADAL" clId="{743B21FB-648A-4E65-89D1-F771035C5F8B}" dt="2019-11-18T19:29:49.535" v="74" actId="2696"/>
        <pc:sldMkLst>
          <pc:docMk/>
          <pc:sldMk cId="3054486274" sldId="301"/>
        </pc:sldMkLst>
        <pc:spChg chg="del">
          <ac:chgData name="Masemore, Sushma" userId="086e25eb-7f97-4cb9-99de-dc394e35ac6d" providerId="ADAL" clId="{743B21FB-648A-4E65-89D1-F771035C5F8B}" dt="2019-11-18T19:23:58.691" v="6" actId="478"/>
          <ac:spMkLst>
            <pc:docMk/>
            <pc:sldMk cId="3054486274" sldId="301"/>
            <ac:spMk id="44" creationId="{00000000-0000-0000-0000-000000000000}"/>
          </ac:spMkLst>
        </pc:spChg>
        <pc:spChg chg="del">
          <ac:chgData name="Masemore, Sushma" userId="086e25eb-7f97-4cb9-99de-dc394e35ac6d" providerId="ADAL" clId="{743B21FB-648A-4E65-89D1-F771035C5F8B}" dt="2019-11-18T19:24:10.051" v="7" actId="478"/>
          <ac:spMkLst>
            <pc:docMk/>
            <pc:sldMk cId="3054486274" sldId="301"/>
            <ac:spMk id="48" creationId="{00000000-0000-0000-0000-000000000000}"/>
          </ac:spMkLst>
        </pc:spChg>
      </pc:sldChg>
      <pc:sldChg chg="add">
        <pc:chgData name="Masemore, Sushma" userId="086e25eb-7f97-4cb9-99de-dc394e35ac6d" providerId="ADAL" clId="{743B21FB-648A-4E65-89D1-F771035C5F8B}" dt="2019-11-18T19:29:58.437" v="81"/>
        <pc:sldMkLst>
          <pc:docMk/>
          <pc:sldMk cId="2579222923" sldId="302"/>
        </pc:sldMkLst>
      </pc:sldChg>
      <pc:sldChg chg="add del">
        <pc:chgData name="Masemore, Sushma" userId="086e25eb-7f97-4cb9-99de-dc394e35ac6d" providerId="ADAL" clId="{743B21FB-648A-4E65-89D1-F771035C5F8B}" dt="2019-11-18T19:29:49.584" v="76" actId="2696"/>
        <pc:sldMkLst>
          <pc:docMk/>
          <pc:sldMk cId="3884194766" sldId="302"/>
        </pc:sldMkLst>
      </pc:sldChg>
      <pc:sldChg chg="add">
        <pc:chgData name="Masemore, Sushma" userId="086e25eb-7f97-4cb9-99de-dc394e35ac6d" providerId="ADAL" clId="{743B21FB-648A-4E65-89D1-F771035C5F8B}" dt="2019-11-18T19:29:58.437" v="81"/>
        <pc:sldMkLst>
          <pc:docMk/>
          <pc:sldMk cId="329548381" sldId="303"/>
        </pc:sldMkLst>
      </pc:sldChg>
      <pc:sldChg chg="add del">
        <pc:chgData name="Masemore, Sushma" userId="086e25eb-7f97-4cb9-99de-dc394e35ac6d" providerId="ADAL" clId="{743B21FB-648A-4E65-89D1-F771035C5F8B}" dt="2019-11-18T19:29:49.602" v="77" actId="2696"/>
        <pc:sldMkLst>
          <pc:docMk/>
          <pc:sldMk cId="4220109707" sldId="303"/>
        </pc:sldMkLst>
      </pc:sldChg>
      <pc:sldChg chg="add">
        <pc:chgData name="Masemore, Sushma" userId="086e25eb-7f97-4cb9-99de-dc394e35ac6d" providerId="ADAL" clId="{743B21FB-648A-4E65-89D1-F771035C5F8B}" dt="2019-11-18T19:29:58.437" v="81"/>
        <pc:sldMkLst>
          <pc:docMk/>
          <pc:sldMk cId="4142719549" sldId="304"/>
        </pc:sldMkLst>
      </pc:sldChg>
      <pc:sldChg chg="add del">
        <pc:chgData name="Masemore, Sushma" userId="086e25eb-7f97-4cb9-99de-dc394e35ac6d" providerId="ADAL" clId="{743B21FB-648A-4E65-89D1-F771035C5F8B}" dt="2019-11-18T19:29:49.623" v="78" actId="2696"/>
        <pc:sldMkLst>
          <pc:docMk/>
          <pc:sldMk cId="4243061467" sldId="304"/>
        </pc:sldMkLst>
      </pc:sldChg>
      <pc:sldChg chg="add del">
        <pc:chgData name="Masemore, Sushma" userId="086e25eb-7f97-4cb9-99de-dc394e35ac6d" providerId="ADAL" clId="{743B21FB-648A-4E65-89D1-F771035C5F8B}" dt="2019-11-18T19:29:49.666" v="79" actId="2696"/>
        <pc:sldMkLst>
          <pc:docMk/>
          <pc:sldMk cId="1300371805" sldId="305"/>
        </pc:sldMkLst>
      </pc:sldChg>
      <pc:sldChg chg="add">
        <pc:chgData name="Masemore, Sushma" userId="086e25eb-7f97-4cb9-99de-dc394e35ac6d" providerId="ADAL" clId="{743B21FB-648A-4E65-89D1-F771035C5F8B}" dt="2019-11-18T19:29:58.437" v="81"/>
        <pc:sldMkLst>
          <pc:docMk/>
          <pc:sldMk cId="2085190779" sldId="305"/>
        </pc:sldMkLst>
      </pc:sldChg>
      <pc:sldChg chg="add del">
        <pc:chgData name="Masemore, Sushma" userId="086e25eb-7f97-4cb9-99de-dc394e35ac6d" providerId="ADAL" clId="{743B21FB-648A-4E65-89D1-F771035C5F8B}" dt="2019-11-18T19:29:49.685" v="80" actId="2696"/>
        <pc:sldMkLst>
          <pc:docMk/>
          <pc:sldMk cId="1013171501" sldId="306"/>
        </pc:sldMkLst>
      </pc:sldChg>
      <pc:sldChg chg="add">
        <pc:chgData name="Masemore, Sushma" userId="086e25eb-7f97-4cb9-99de-dc394e35ac6d" providerId="ADAL" clId="{743B21FB-648A-4E65-89D1-F771035C5F8B}" dt="2019-11-18T19:29:58.437" v="81"/>
        <pc:sldMkLst>
          <pc:docMk/>
          <pc:sldMk cId="2505829938" sldId="306"/>
        </pc:sldMkLst>
      </pc:sldChg>
      <pc:sldChg chg="add del">
        <pc:chgData name="Masemore, Sushma" userId="086e25eb-7f97-4cb9-99de-dc394e35ac6d" providerId="ADAL" clId="{743B21FB-648A-4E65-89D1-F771035C5F8B}" dt="2019-11-18T19:27:33.319" v="15" actId="2696"/>
        <pc:sldMkLst>
          <pc:docMk/>
          <pc:sldMk cId="3767540851" sldId="525"/>
        </pc:sldMkLst>
      </pc:sldChg>
      <pc:sldChg chg="modTransition">
        <pc:chgData name="Masemore, Sushma" userId="086e25eb-7f97-4cb9-99de-dc394e35ac6d" providerId="ADAL" clId="{743B21FB-648A-4E65-89D1-F771035C5F8B}" dt="2019-11-18T20:14:52.043" v="85"/>
        <pc:sldMkLst>
          <pc:docMk/>
          <pc:sldMk cId="3997518433" sldId="540"/>
        </pc:sldMkLst>
      </pc:sldChg>
      <pc:sldChg chg="modTransition">
        <pc:chgData name="Masemore, Sushma" userId="086e25eb-7f97-4cb9-99de-dc394e35ac6d" providerId="ADAL" clId="{743B21FB-648A-4E65-89D1-F771035C5F8B}" dt="2019-11-18T20:15:01.561" v="86"/>
        <pc:sldMkLst>
          <pc:docMk/>
          <pc:sldMk cId="1015180629" sldId="541"/>
        </pc:sldMkLst>
      </pc:sldChg>
      <pc:sldChg chg="add del">
        <pc:chgData name="Masemore, Sushma" userId="086e25eb-7f97-4cb9-99de-dc394e35ac6d" providerId="ADAL" clId="{743B21FB-648A-4E65-89D1-F771035C5F8B}" dt="2019-11-18T19:27:27.575" v="14"/>
        <pc:sldMkLst>
          <pc:docMk/>
          <pc:sldMk cId="3598240799" sldId="543"/>
        </pc:sldMkLst>
      </pc:sldChg>
      <pc:sldChg chg="add">
        <pc:chgData name="Masemore, Sushma" userId="086e25eb-7f97-4cb9-99de-dc394e35ac6d" providerId="ADAL" clId="{743B21FB-648A-4E65-89D1-F771035C5F8B}" dt="2019-11-18T19:27:37.542" v="16"/>
        <pc:sldMkLst>
          <pc:docMk/>
          <pc:sldMk cId="3643858451" sldId="543"/>
        </pc:sldMkLst>
      </pc:sldChg>
      <pc:sldChg chg="add">
        <pc:chgData name="Masemore, Sushma" userId="086e25eb-7f97-4cb9-99de-dc394e35ac6d" providerId="ADAL" clId="{743B21FB-648A-4E65-89D1-F771035C5F8B}" dt="2019-11-18T19:29:58.437" v="81"/>
        <pc:sldMkLst>
          <pc:docMk/>
          <pc:sldMk cId="688387327" sldId="544"/>
        </pc:sldMkLst>
      </pc:sldChg>
      <pc:sldChg chg="add del">
        <pc:chgData name="Masemore, Sushma" userId="086e25eb-7f97-4cb9-99de-dc394e35ac6d" providerId="ADAL" clId="{743B21FB-648A-4E65-89D1-F771035C5F8B}" dt="2019-11-18T19:28:06.885" v="19"/>
        <pc:sldMkLst>
          <pc:docMk/>
          <pc:sldMk cId="3076891892" sldId="544"/>
        </pc:sldMkLst>
      </pc:sldChg>
      <pc:sldChg chg="modSp add del">
        <pc:chgData name="Masemore, Sushma" userId="086e25eb-7f97-4cb9-99de-dc394e35ac6d" providerId="ADAL" clId="{743B21FB-648A-4E65-89D1-F771035C5F8B}" dt="2019-11-18T19:29:49.475" v="71" actId="2696"/>
        <pc:sldMkLst>
          <pc:docMk/>
          <pc:sldMk cId="3197953521" sldId="544"/>
        </pc:sldMkLst>
        <pc:spChg chg="mod">
          <ac:chgData name="Masemore, Sushma" userId="086e25eb-7f97-4cb9-99de-dc394e35ac6d" providerId="ADAL" clId="{743B21FB-648A-4E65-89D1-F771035C5F8B}" dt="2019-11-18T19:28:43.572" v="68" actId="20577"/>
          <ac:spMkLst>
            <pc:docMk/>
            <pc:sldMk cId="3197953521" sldId="544"/>
            <ac:spMk id="8" creationId="{7DBF7C78-C199-4480-A1C9-A7ACA2608DAB}"/>
          </ac:spMkLst>
        </pc:spChg>
      </pc:sldChg>
    </pc:docChg>
  </pc:docChgLst>
  <pc:docChgLst>
    <pc:chgData name="Masemore, Sushma" userId="086e25eb-7f97-4cb9-99de-dc394e35ac6d" providerId="ADAL" clId="{C359E94A-F006-49D1-A65D-151DC29B8287}"/>
    <pc:docChg chg="undo custSel addSld delSld modSld sldOrd">
      <pc:chgData name="Masemore, Sushma" userId="086e25eb-7f97-4cb9-99de-dc394e35ac6d" providerId="ADAL" clId="{C359E94A-F006-49D1-A65D-151DC29B8287}" dt="2019-08-28T12:46:27.628" v="1021" actId="20577"/>
      <pc:docMkLst>
        <pc:docMk/>
      </pc:docMkLst>
      <pc:sldChg chg="delSp modSp">
        <pc:chgData name="Masemore, Sushma" userId="086e25eb-7f97-4cb9-99de-dc394e35ac6d" providerId="ADAL" clId="{C359E94A-F006-49D1-A65D-151DC29B8287}" dt="2019-08-28T11:53:21.360" v="397" actId="207"/>
        <pc:sldMkLst>
          <pc:docMk/>
          <pc:sldMk cId="1740697940" sldId="257"/>
        </pc:sldMkLst>
        <pc:spChg chg="del">
          <ac:chgData name="Masemore, Sushma" userId="086e25eb-7f97-4cb9-99de-dc394e35ac6d" providerId="ADAL" clId="{C359E94A-F006-49D1-A65D-151DC29B8287}" dt="2019-08-28T11:39:28.056" v="75" actId="478"/>
          <ac:spMkLst>
            <pc:docMk/>
            <pc:sldMk cId="1740697940" sldId="257"/>
            <ac:spMk id="3" creationId="{A15ECC99-31A5-D84F-919D-B7B6AF2F393F}"/>
          </ac:spMkLst>
        </pc:spChg>
        <pc:graphicFrameChg chg="mod">
          <ac:chgData name="Masemore, Sushma" userId="086e25eb-7f97-4cb9-99de-dc394e35ac6d" providerId="ADAL" clId="{C359E94A-F006-49D1-A65D-151DC29B8287}" dt="2019-08-28T11:53:21.360" v="397" actId="207"/>
          <ac:graphicFrameMkLst>
            <pc:docMk/>
            <pc:sldMk cId="1740697940" sldId="257"/>
            <ac:graphicFrameMk id="5" creationId="{532507D9-AFE7-9D4B-BE1A-90DE2308D318}"/>
          </ac:graphicFrameMkLst>
        </pc:graphicFrameChg>
      </pc:sldChg>
      <pc:sldChg chg="addSp delSp modSp">
        <pc:chgData name="Masemore, Sushma" userId="086e25eb-7f97-4cb9-99de-dc394e35ac6d" providerId="ADAL" clId="{C359E94A-F006-49D1-A65D-151DC29B8287}" dt="2019-08-28T11:42:57.766" v="186" actId="1035"/>
        <pc:sldMkLst>
          <pc:docMk/>
          <pc:sldMk cId="3014389168" sldId="276"/>
        </pc:sldMkLst>
        <pc:spChg chg="add del mod">
          <ac:chgData name="Masemore, Sushma" userId="086e25eb-7f97-4cb9-99de-dc394e35ac6d" providerId="ADAL" clId="{C359E94A-F006-49D1-A65D-151DC29B8287}" dt="2019-08-28T11:42:38.421" v="136" actId="478"/>
          <ac:spMkLst>
            <pc:docMk/>
            <pc:sldMk cId="3014389168" sldId="276"/>
            <ac:spMk id="5" creationId="{1601ACBF-AD62-4C1F-9C13-C8942E4DEFA6}"/>
          </ac:spMkLst>
        </pc:spChg>
        <pc:spChg chg="mod">
          <ac:chgData name="Masemore, Sushma" userId="086e25eb-7f97-4cb9-99de-dc394e35ac6d" providerId="ADAL" clId="{C359E94A-F006-49D1-A65D-151DC29B8287}" dt="2019-08-28T11:42:49.667" v="174" actId="1036"/>
          <ac:spMkLst>
            <pc:docMk/>
            <pc:sldMk cId="3014389168" sldId="276"/>
            <ac:spMk id="9" creationId="{8A500A09-289D-4A3B-B97D-1DF221CE2D06}"/>
          </ac:spMkLst>
        </pc:spChg>
        <pc:spChg chg="mod">
          <ac:chgData name="Masemore, Sushma" userId="086e25eb-7f97-4cb9-99de-dc394e35ac6d" providerId="ADAL" clId="{C359E94A-F006-49D1-A65D-151DC29B8287}" dt="2019-08-28T11:42:49.667" v="174" actId="1036"/>
          <ac:spMkLst>
            <pc:docMk/>
            <pc:sldMk cId="3014389168" sldId="276"/>
            <ac:spMk id="14" creationId="{5D3C46C0-8CA7-41CB-9F17-EE7A9B654B09}"/>
          </ac:spMkLst>
        </pc:spChg>
        <pc:spChg chg="mod">
          <ac:chgData name="Masemore, Sushma" userId="086e25eb-7f97-4cb9-99de-dc394e35ac6d" providerId="ADAL" clId="{C359E94A-F006-49D1-A65D-151DC29B8287}" dt="2019-08-28T11:42:49.667" v="174" actId="1036"/>
          <ac:spMkLst>
            <pc:docMk/>
            <pc:sldMk cId="3014389168" sldId="276"/>
            <ac:spMk id="20" creationId="{E1F35BAC-EC29-4743-974C-40E9EC323E73}"/>
          </ac:spMkLst>
        </pc:spChg>
        <pc:graphicFrameChg chg="mod">
          <ac:chgData name="Masemore, Sushma" userId="086e25eb-7f97-4cb9-99de-dc394e35ac6d" providerId="ADAL" clId="{C359E94A-F006-49D1-A65D-151DC29B8287}" dt="2019-08-28T11:42:57.766" v="186" actId="1035"/>
          <ac:graphicFrameMkLst>
            <pc:docMk/>
            <pc:sldMk cId="3014389168" sldId="276"/>
            <ac:graphicFrameMk id="10" creationId="{1C21D474-8E73-4A65-B179-8E4131955578}"/>
          </ac:graphicFrameMkLst>
        </pc:graphicFrameChg>
        <pc:picChg chg="mod">
          <ac:chgData name="Masemore, Sushma" userId="086e25eb-7f97-4cb9-99de-dc394e35ac6d" providerId="ADAL" clId="{C359E94A-F006-49D1-A65D-151DC29B8287}" dt="2019-08-28T11:42:49.667" v="174" actId="1036"/>
          <ac:picMkLst>
            <pc:docMk/>
            <pc:sldMk cId="3014389168" sldId="276"/>
            <ac:picMk id="4" creationId="{00000000-0000-0000-0000-000000000000}"/>
          </ac:picMkLst>
        </pc:picChg>
        <pc:picChg chg="mod">
          <ac:chgData name="Masemore, Sushma" userId="086e25eb-7f97-4cb9-99de-dc394e35ac6d" providerId="ADAL" clId="{C359E94A-F006-49D1-A65D-151DC29B8287}" dt="2019-08-28T11:42:49.667" v="174" actId="1036"/>
          <ac:picMkLst>
            <pc:docMk/>
            <pc:sldMk cId="3014389168" sldId="276"/>
            <ac:picMk id="16" creationId="{472A2EA5-6289-4682-AF28-489431D7AD4F}"/>
          </ac:picMkLst>
        </pc:picChg>
      </pc:sldChg>
      <pc:sldChg chg="addSp delSp modSp">
        <pc:chgData name="Masemore, Sushma" userId="086e25eb-7f97-4cb9-99de-dc394e35ac6d" providerId="ADAL" clId="{C359E94A-F006-49D1-A65D-151DC29B8287}" dt="2019-08-28T11:43:30.309" v="188" actId="478"/>
        <pc:sldMkLst>
          <pc:docMk/>
          <pc:sldMk cId="4234820393" sldId="277"/>
        </pc:sldMkLst>
        <pc:spChg chg="add del mod">
          <ac:chgData name="Masemore, Sushma" userId="086e25eb-7f97-4cb9-99de-dc394e35ac6d" providerId="ADAL" clId="{C359E94A-F006-49D1-A65D-151DC29B8287}" dt="2019-08-28T11:43:30.309" v="188" actId="478"/>
          <ac:spMkLst>
            <pc:docMk/>
            <pc:sldMk cId="4234820393" sldId="277"/>
            <ac:spMk id="2" creationId="{58113A7F-BBBF-4724-8EC4-CFCAD76C07EB}"/>
          </ac:spMkLst>
        </pc:spChg>
      </pc:sldChg>
      <pc:sldChg chg="addSp delSp modSp">
        <pc:chgData name="Masemore, Sushma" userId="086e25eb-7f97-4cb9-99de-dc394e35ac6d" providerId="ADAL" clId="{C359E94A-F006-49D1-A65D-151DC29B8287}" dt="2019-08-28T11:46:09.663" v="278" actId="478"/>
        <pc:sldMkLst>
          <pc:docMk/>
          <pc:sldMk cId="3215023031" sldId="282"/>
        </pc:sldMkLst>
        <pc:spChg chg="mod">
          <ac:chgData name="Masemore, Sushma" userId="086e25eb-7f97-4cb9-99de-dc394e35ac6d" providerId="ADAL" clId="{C359E94A-F006-49D1-A65D-151DC29B8287}" dt="2019-08-28T11:42:10.554" v="93" actId="1076"/>
          <ac:spMkLst>
            <pc:docMk/>
            <pc:sldMk cId="3215023031" sldId="282"/>
            <ac:spMk id="2" creationId="{00000000-0000-0000-0000-000000000000}"/>
          </ac:spMkLst>
        </pc:spChg>
        <pc:spChg chg="add del mod">
          <ac:chgData name="Masemore, Sushma" userId="086e25eb-7f97-4cb9-99de-dc394e35ac6d" providerId="ADAL" clId="{C359E94A-F006-49D1-A65D-151DC29B8287}" dt="2019-08-28T11:46:08.919" v="277" actId="478"/>
          <ac:spMkLst>
            <pc:docMk/>
            <pc:sldMk cId="3215023031" sldId="282"/>
            <ac:spMk id="5" creationId="{00000000-0000-0000-0000-000000000000}"/>
          </ac:spMkLst>
        </pc:spChg>
        <pc:spChg chg="add del mod">
          <ac:chgData name="Masemore, Sushma" userId="086e25eb-7f97-4cb9-99de-dc394e35ac6d" providerId="ADAL" clId="{C359E94A-F006-49D1-A65D-151DC29B8287}" dt="2019-08-28T11:46:08.919" v="277" actId="478"/>
          <ac:spMkLst>
            <pc:docMk/>
            <pc:sldMk cId="3215023031" sldId="282"/>
            <ac:spMk id="6" creationId="{00000000-0000-0000-0000-000000000000}"/>
          </ac:spMkLst>
        </pc:spChg>
        <pc:spChg chg="add del mod">
          <ac:chgData name="Masemore, Sushma" userId="086e25eb-7f97-4cb9-99de-dc394e35ac6d" providerId="ADAL" clId="{C359E94A-F006-49D1-A65D-151DC29B8287}" dt="2019-08-28T11:46:08.919" v="277" actId="478"/>
          <ac:spMkLst>
            <pc:docMk/>
            <pc:sldMk cId="3215023031" sldId="282"/>
            <ac:spMk id="7" creationId="{00000000-0000-0000-0000-000000000000}"/>
          </ac:spMkLst>
        </pc:spChg>
        <pc:spChg chg="add del mod">
          <ac:chgData name="Masemore, Sushma" userId="086e25eb-7f97-4cb9-99de-dc394e35ac6d" providerId="ADAL" clId="{C359E94A-F006-49D1-A65D-151DC29B8287}" dt="2019-08-28T11:42:02.333" v="89" actId="478"/>
          <ac:spMkLst>
            <pc:docMk/>
            <pc:sldMk cId="3215023031" sldId="282"/>
            <ac:spMk id="8" creationId="{FC1FC2C8-47C8-40F8-901F-F93B77702C83}"/>
          </ac:spMkLst>
        </pc:spChg>
        <pc:spChg chg="add del">
          <ac:chgData name="Masemore, Sushma" userId="086e25eb-7f97-4cb9-99de-dc394e35ac6d" providerId="ADAL" clId="{C359E94A-F006-49D1-A65D-151DC29B8287}" dt="2019-08-28T11:46:08.622" v="276"/>
          <ac:spMkLst>
            <pc:docMk/>
            <pc:sldMk cId="3215023031" sldId="282"/>
            <ac:spMk id="10" creationId="{931C3FC0-EFEE-48B5-A569-CE2CD18BF4C5}"/>
          </ac:spMkLst>
        </pc:spChg>
        <pc:spChg chg="add del">
          <ac:chgData name="Masemore, Sushma" userId="086e25eb-7f97-4cb9-99de-dc394e35ac6d" providerId="ADAL" clId="{C359E94A-F006-49D1-A65D-151DC29B8287}" dt="2019-08-28T11:46:08.622" v="276"/>
          <ac:spMkLst>
            <pc:docMk/>
            <pc:sldMk cId="3215023031" sldId="282"/>
            <ac:spMk id="11" creationId="{69CE4A82-4EC6-4848-AAE2-2B4141600538}"/>
          </ac:spMkLst>
        </pc:spChg>
        <pc:spChg chg="add del">
          <ac:chgData name="Masemore, Sushma" userId="086e25eb-7f97-4cb9-99de-dc394e35ac6d" providerId="ADAL" clId="{C359E94A-F006-49D1-A65D-151DC29B8287}" dt="2019-08-28T11:46:08.622" v="276"/>
          <ac:spMkLst>
            <pc:docMk/>
            <pc:sldMk cId="3215023031" sldId="282"/>
            <ac:spMk id="12" creationId="{B87D450E-2715-4986-84C8-78E4B96531D0}"/>
          </ac:spMkLst>
        </pc:spChg>
        <pc:graphicFrameChg chg="add del mod">
          <ac:chgData name="Masemore, Sushma" userId="086e25eb-7f97-4cb9-99de-dc394e35ac6d" providerId="ADAL" clId="{C359E94A-F006-49D1-A65D-151DC29B8287}" dt="2019-08-28T11:46:09.663" v="278" actId="478"/>
          <ac:graphicFrameMkLst>
            <pc:docMk/>
            <pc:sldMk cId="3215023031" sldId="282"/>
            <ac:graphicFrameMk id="4" creationId="{00000000-0000-0000-0000-000000000000}"/>
          </ac:graphicFrameMkLst>
        </pc:graphicFrameChg>
        <pc:graphicFrameChg chg="add del">
          <ac:chgData name="Masemore, Sushma" userId="086e25eb-7f97-4cb9-99de-dc394e35ac6d" providerId="ADAL" clId="{C359E94A-F006-49D1-A65D-151DC29B8287}" dt="2019-08-28T11:46:08.622" v="276"/>
          <ac:graphicFrameMkLst>
            <pc:docMk/>
            <pc:sldMk cId="3215023031" sldId="282"/>
            <ac:graphicFrameMk id="9" creationId="{D72A7610-5C37-4F04-B824-45FFB756317C}"/>
          </ac:graphicFrameMkLst>
        </pc:graphicFrameChg>
      </pc:sldChg>
      <pc:sldChg chg="addSp delSp modSp">
        <pc:chgData name="Masemore, Sushma" userId="086e25eb-7f97-4cb9-99de-dc394e35ac6d" providerId="ADAL" clId="{C359E94A-F006-49D1-A65D-151DC29B8287}" dt="2019-08-28T12:33:21.244" v="885" actId="207"/>
        <pc:sldMkLst>
          <pc:docMk/>
          <pc:sldMk cId="1449759562" sldId="464"/>
        </pc:sldMkLst>
        <pc:spChg chg="add del mod">
          <ac:chgData name="Masemore, Sushma" userId="086e25eb-7f97-4cb9-99de-dc394e35ac6d" providerId="ADAL" clId="{C359E94A-F006-49D1-A65D-151DC29B8287}" dt="2019-08-28T12:19:25.127" v="686" actId="478"/>
          <ac:spMkLst>
            <pc:docMk/>
            <pc:sldMk cId="1449759562" sldId="464"/>
            <ac:spMk id="2" creationId="{E2A281C4-87CB-4B2A-846C-7CB0186165FF}"/>
          </ac:spMkLst>
        </pc:spChg>
        <pc:spChg chg="add del mod">
          <ac:chgData name="Masemore, Sushma" userId="086e25eb-7f97-4cb9-99de-dc394e35ac6d" providerId="ADAL" clId="{C359E94A-F006-49D1-A65D-151DC29B8287}" dt="2019-08-28T12:20:07.764" v="697" actId="478"/>
          <ac:spMkLst>
            <pc:docMk/>
            <pc:sldMk cId="1449759562" sldId="464"/>
            <ac:spMk id="3" creationId="{72D6B26B-A8A8-3B43-8A07-68325B69D4D6}"/>
          </ac:spMkLst>
        </pc:spChg>
        <pc:spChg chg="add del mod">
          <ac:chgData name="Masemore, Sushma" userId="086e25eb-7f97-4cb9-99de-dc394e35ac6d" providerId="ADAL" clId="{C359E94A-F006-49D1-A65D-151DC29B8287}" dt="2019-08-28T12:18:40.086" v="674" actId="478"/>
          <ac:spMkLst>
            <pc:docMk/>
            <pc:sldMk cId="1449759562" sldId="464"/>
            <ac:spMk id="5" creationId="{A3271032-B51E-4088-A1FD-9F7A2E705A13}"/>
          </ac:spMkLst>
        </pc:spChg>
        <pc:spChg chg="del">
          <ac:chgData name="Masemore, Sushma" userId="086e25eb-7f97-4cb9-99de-dc394e35ac6d" providerId="ADAL" clId="{C359E94A-F006-49D1-A65D-151DC29B8287}" dt="2019-08-28T12:16:40.246" v="628" actId="478"/>
          <ac:spMkLst>
            <pc:docMk/>
            <pc:sldMk cId="1449759562" sldId="464"/>
            <ac:spMk id="6" creationId="{80267028-DF9E-224F-A191-13CD96330E6B}"/>
          </ac:spMkLst>
        </pc:spChg>
        <pc:spChg chg="add mod">
          <ac:chgData name="Masemore, Sushma" userId="086e25eb-7f97-4cb9-99de-dc394e35ac6d" providerId="ADAL" clId="{C359E94A-F006-49D1-A65D-151DC29B8287}" dt="2019-08-28T12:20:01.307" v="694" actId="1076"/>
          <ac:spMkLst>
            <pc:docMk/>
            <pc:sldMk cId="1449759562" sldId="464"/>
            <ac:spMk id="10" creationId="{A790918E-7CC9-4A7B-8C80-D7820BC75DFB}"/>
          </ac:spMkLst>
        </pc:spChg>
        <pc:spChg chg="add mod">
          <ac:chgData name="Masemore, Sushma" userId="086e25eb-7f97-4cb9-99de-dc394e35ac6d" providerId="ADAL" clId="{C359E94A-F006-49D1-A65D-151DC29B8287}" dt="2019-08-28T12:20:16.395" v="713" actId="1076"/>
          <ac:spMkLst>
            <pc:docMk/>
            <pc:sldMk cId="1449759562" sldId="464"/>
            <ac:spMk id="14" creationId="{D0259B84-339F-4338-9081-17ECDA218E74}"/>
          </ac:spMkLst>
        </pc:spChg>
        <pc:graphicFrameChg chg="del mod">
          <ac:chgData name="Masemore, Sushma" userId="086e25eb-7f97-4cb9-99de-dc394e35ac6d" providerId="ADAL" clId="{C359E94A-F006-49D1-A65D-151DC29B8287}" dt="2019-08-28T12:21:12.363" v="714" actId="478"/>
          <ac:graphicFrameMkLst>
            <pc:docMk/>
            <pc:sldMk cId="1449759562" sldId="464"/>
            <ac:graphicFrameMk id="7" creationId="{BC848F50-FEAA-0C49-A10F-736DA0A95339}"/>
          </ac:graphicFrameMkLst>
        </pc:graphicFrameChg>
        <pc:graphicFrameChg chg="add mod">
          <ac:chgData name="Masemore, Sushma" userId="086e25eb-7f97-4cb9-99de-dc394e35ac6d" providerId="ADAL" clId="{C359E94A-F006-49D1-A65D-151DC29B8287}" dt="2019-08-28T12:28:41.569" v="843" actId="20577"/>
          <ac:graphicFrameMkLst>
            <pc:docMk/>
            <pc:sldMk cId="1449759562" sldId="464"/>
            <ac:graphicFrameMk id="11" creationId="{4CCA84CC-FD34-428A-8132-8F195F3D4278}"/>
          </ac:graphicFrameMkLst>
        </pc:graphicFrameChg>
        <pc:graphicFrameChg chg="add mod">
          <ac:chgData name="Masemore, Sushma" userId="086e25eb-7f97-4cb9-99de-dc394e35ac6d" providerId="ADAL" clId="{C359E94A-F006-49D1-A65D-151DC29B8287}" dt="2019-08-28T12:33:21.244" v="885" actId="207"/>
          <ac:graphicFrameMkLst>
            <pc:docMk/>
            <pc:sldMk cId="1449759562" sldId="464"/>
            <ac:graphicFrameMk id="15" creationId="{5935B94D-9D7C-47EE-A53A-3BD4907B382E}"/>
          </ac:graphicFrameMkLst>
        </pc:graphicFrameChg>
        <pc:cxnChg chg="add mod">
          <ac:chgData name="Masemore, Sushma" userId="086e25eb-7f97-4cb9-99de-dc394e35ac6d" providerId="ADAL" clId="{C359E94A-F006-49D1-A65D-151DC29B8287}" dt="2019-08-28T12:21:19.952" v="716" actId="1076"/>
          <ac:cxnSpMkLst>
            <pc:docMk/>
            <pc:sldMk cId="1449759562" sldId="464"/>
            <ac:cxnSpMk id="16" creationId="{B6CEE6D7-0B55-4747-BE8E-65EEF9088206}"/>
          </ac:cxnSpMkLst>
        </pc:cxnChg>
        <pc:cxnChg chg="add mod">
          <ac:chgData name="Masemore, Sushma" userId="086e25eb-7f97-4cb9-99de-dc394e35ac6d" providerId="ADAL" clId="{C359E94A-F006-49D1-A65D-151DC29B8287}" dt="2019-08-28T12:21:19.952" v="716" actId="1076"/>
          <ac:cxnSpMkLst>
            <pc:docMk/>
            <pc:sldMk cId="1449759562" sldId="464"/>
            <ac:cxnSpMk id="17" creationId="{C2ED256B-F508-4DD0-ACE4-419BD5CEE9E8}"/>
          </ac:cxnSpMkLst>
        </pc:cxnChg>
      </pc:sldChg>
      <pc:sldChg chg="ord">
        <pc:chgData name="Masemore, Sushma" userId="086e25eb-7f97-4cb9-99de-dc394e35ac6d" providerId="ADAL" clId="{C359E94A-F006-49D1-A65D-151DC29B8287}" dt="2019-08-28T12:16:46.325" v="629"/>
        <pc:sldMkLst>
          <pc:docMk/>
          <pc:sldMk cId="1098548476" sldId="466"/>
        </pc:sldMkLst>
      </pc:sldChg>
      <pc:sldChg chg="addSp delSp modSp">
        <pc:chgData name="Masemore, Sushma" userId="086e25eb-7f97-4cb9-99de-dc394e35ac6d" providerId="ADAL" clId="{C359E94A-F006-49D1-A65D-151DC29B8287}" dt="2019-08-28T12:32:58.002" v="884" actId="478"/>
        <pc:sldMkLst>
          <pc:docMk/>
          <pc:sldMk cId="2458691628" sldId="467"/>
        </pc:sldMkLst>
        <pc:spChg chg="mod">
          <ac:chgData name="Masemore, Sushma" userId="086e25eb-7f97-4cb9-99de-dc394e35ac6d" providerId="ADAL" clId="{C359E94A-F006-49D1-A65D-151DC29B8287}" dt="2019-08-28T12:24:13.426" v="728" actId="255"/>
          <ac:spMkLst>
            <pc:docMk/>
            <pc:sldMk cId="2458691628" sldId="467"/>
            <ac:spMk id="19" creationId="{00000000-0000-0000-0000-000000000000}"/>
          </ac:spMkLst>
        </pc:spChg>
        <pc:spChg chg="mod">
          <ac:chgData name="Masemore, Sushma" userId="086e25eb-7f97-4cb9-99de-dc394e35ac6d" providerId="ADAL" clId="{C359E94A-F006-49D1-A65D-151DC29B8287}" dt="2019-08-28T12:24:13.426" v="728" actId="255"/>
          <ac:spMkLst>
            <pc:docMk/>
            <pc:sldMk cId="2458691628" sldId="467"/>
            <ac:spMk id="20" creationId="{00000000-0000-0000-0000-000000000000}"/>
          </ac:spMkLst>
        </pc:spChg>
        <pc:spChg chg="mod">
          <ac:chgData name="Masemore, Sushma" userId="086e25eb-7f97-4cb9-99de-dc394e35ac6d" providerId="ADAL" clId="{C359E94A-F006-49D1-A65D-151DC29B8287}" dt="2019-08-28T12:24:13.426" v="728" actId="255"/>
          <ac:spMkLst>
            <pc:docMk/>
            <pc:sldMk cId="2458691628" sldId="467"/>
            <ac:spMk id="25" creationId="{00000000-0000-0000-0000-000000000000}"/>
          </ac:spMkLst>
        </pc:spChg>
        <pc:spChg chg="add">
          <ac:chgData name="Masemore, Sushma" userId="086e25eb-7f97-4cb9-99de-dc394e35ac6d" providerId="ADAL" clId="{C359E94A-F006-49D1-A65D-151DC29B8287}" dt="2019-08-28T12:22:58.757" v="723"/>
          <ac:spMkLst>
            <pc:docMk/>
            <pc:sldMk cId="2458691628" sldId="467"/>
            <ac:spMk id="39" creationId="{CA5791BC-428E-4DAF-9A31-05995E9A419B}"/>
          </ac:spMkLst>
        </pc:spChg>
        <pc:spChg chg="add">
          <ac:chgData name="Masemore, Sushma" userId="086e25eb-7f97-4cb9-99de-dc394e35ac6d" providerId="ADAL" clId="{C359E94A-F006-49D1-A65D-151DC29B8287}" dt="2019-08-28T12:22:58.757" v="723"/>
          <ac:spMkLst>
            <pc:docMk/>
            <pc:sldMk cId="2458691628" sldId="467"/>
            <ac:spMk id="40" creationId="{A450ADC6-B832-41D9-A183-D636E0FB4753}"/>
          </ac:spMkLst>
        </pc:spChg>
        <pc:spChg chg="add">
          <ac:chgData name="Masemore, Sushma" userId="086e25eb-7f97-4cb9-99de-dc394e35ac6d" providerId="ADAL" clId="{C359E94A-F006-49D1-A65D-151DC29B8287}" dt="2019-08-28T12:25:09.406" v="791"/>
          <ac:spMkLst>
            <pc:docMk/>
            <pc:sldMk cId="2458691628" sldId="467"/>
            <ac:spMk id="43" creationId="{0AE1EC5F-ADE9-4198-9EC8-418CDAA06747}"/>
          </ac:spMkLst>
        </pc:spChg>
        <pc:spChg chg="add">
          <ac:chgData name="Masemore, Sushma" userId="086e25eb-7f97-4cb9-99de-dc394e35ac6d" providerId="ADAL" clId="{C359E94A-F006-49D1-A65D-151DC29B8287}" dt="2019-08-28T12:25:09.406" v="791"/>
          <ac:spMkLst>
            <pc:docMk/>
            <pc:sldMk cId="2458691628" sldId="467"/>
            <ac:spMk id="44" creationId="{04EAF2C1-FD3F-4ECB-914B-D647F20CC52B}"/>
          </ac:spMkLst>
        </pc:spChg>
        <pc:spChg chg="add">
          <ac:chgData name="Masemore, Sushma" userId="086e25eb-7f97-4cb9-99de-dc394e35ac6d" providerId="ADAL" clId="{C359E94A-F006-49D1-A65D-151DC29B8287}" dt="2019-08-28T12:25:09.406" v="791"/>
          <ac:spMkLst>
            <pc:docMk/>
            <pc:sldMk cId="2458691628" sldId="467"/>
            <ac:spMk id="45" creationId="{A839B7F1-CB78-4E37-8B58-D1D14D3188A8}"/>
          </ac:spMkLst>
        </pc:spChg>
        <pc:spChg chg="add">
          <ac:chgData name="Masemore, Sushma" userId="086e25eb-7f97-4cb9-99de-dc394e35ac6d" providerId="ADAL" clId="{C359E94A-F006-49D1-A65D-151DC29B8287}" dt="2019-08-28T12:25:09.406" v="791"/>
          <ac:spMkLst>
            <pc:docMk/>
            <pc:sldMk cId="2458691628" sldId="467"/>
            <ac:spMk id="46" creationId="{85F80812-E337-4070-A0B2-C130E5CB23B1}"/>
          </ac:spMkLst>
        </pc:spChg>
        <pc:spChg chg="add">
          <ac:chgData name="Masemore, Sushma" userId="086e25eb-7f97-4cb9-99de-dc394e35ac6d" providerId="ADAL" clId="{C359E94A-F006-49D1-A65D-151DC29B8287}" dt="2019-08-28T12:27:59.641" v="812"/>
          <ac:spMkLst>
            <pc:docMk/>
            <pc:sldMk cId="2458691628" sldId="467"/>
            <ac:spMk id="48" creationId="{DFAC6EFA-9D59-4653-A9F2-06DB6E738CA3}"/>
          </ac:spMkLst>
        </pc:spChg>
        <pc:spChg chg="add">
          <ac:chgData name="Masemore, Sushma" userId="086e25eb-7f97-4cb9-99de-dc394e35ac6d" providerId="ADAL" clId="{C359E94A-F006-49D1-A65D-151DC29B8287}" dt="2019-08-28T12:27:59.641" v="812"/>
          <ac:spMkLst>
            <pc:docMk/>
            <pc:sldMk cId="2458691628" sldId="467"/>
            <ac:spMk id="49" creationId="{192CEF03-CD5C-497B-A19E-0DCF6DEE2BCB}"/>
          </ac:spMkLst>
        </pc:spChg>
        <pc:spChg chg="add">
          <ac:chgData name="Masemore, Sushma" userId="086e25eb-7f97-4cb9-99de-dc394e35ac6d" providerId="ADAL" clId="{C359E94A-F006-49D1-A65D-151DC29B8287}" dt="2019-08-28T12:28:48.758" v="844"/>
          <ac:spMkLst>
            <pc:docMk/>
            <pc:sldMk cId="2458691628" sldId="467"/>
            <ac:spMk id="51" creationId="{E06FEE52-9A89-42EB-9817-943FC361C33E}"/>
          </ac:spMkLst>
        </pc:spChg>
        <pc:spChg chg="add mod">
          <ac:chgData name="Masemore, Sushma" userId="086e25eb-7f97-4cb9-99de-dc394e35ac6d" providerId="ADAL" clId="{C359E94A-F006-49D1-A65D-151DC29B8287}" dt="2019-08-28T12:28:57.263" v="850" actId="1076"/>
          <ac:spMkLst>
            <pc:docMk/>
            <pc:sldMk cId="2458691628" sldId="467"/>
            <ac:spMk id="52" creationId="{50D702E1-3B40-4296-BD66-28AD4DB558E5}"/>
          </ac:spMkLst>
        </pc:spChg>
        <pc:spChg chg="add">
          <ac:chgData name="Masemore, Sushma" userId="086e25eb-7f97-4cb9-99de-dc394e35ac6d" providerId="ADAL" clId="{C359E94A-F006-49D1-A65D-151DC29B8287}" dt="2019-08-28T12:29:15.070" v="854"/>
          <ac:spMkLst>
            <pc:docMk/>
            <pc:sldMk cId="2458691628" sldId="467"/>
            <ac:spMk id="54" creationId="{AA6119B2-36B2-4CCB-A30A-D66E89DFBE78}"/>
          </ac:spMkLst>
        </pc:spChg>
        <pc:spChg chg="add">
          <ac:chgData name="Masemore, Sushma" userId="086e25eb-7f97-4cb9-99de-dc394e35ac6d" providerId="ADAL" clId="{C359E94A-F006-49D1-A65D-151DC29B8287}" dt="2019-08-28T12:29:15.070" v="854"/>
          <ac:spMkLst>
            <pc:docMk/>
            <pc:sldMk cId="2458691628" sldId="467"/>
            <ac:spMk id="55" creationId="{885C6F61-25EE-4F47-835B-F62DC25131CF}"/>
          </ac:spMkLst>
        </pc:spChg>
        <pc:spChg chg="add">
          <ac:chgData name="Masemore, Sushma" userId="086e25eb-7f97-4cb9-99de-dc394e35ac6d" providerId="ADAL" clId="{C359E94A-F006-49D1-A65D-151DC29B8287}" dt="2019-08-28T12:29:47.430" v="856"/>
          <ac:spMkLst>
            <pc:docMk/>
            <pc:sldMk cId="2458691628" sldId="467"/>
            <ac:spMk id="58" creationId="{5B2226CC-D08A-440C-B5E4-FA55D7E225F7}"/>
          </ac:spMkLst>
        </pc:spChg>
        <pc:spChg chg="add mod">
          <ac:chgData name="Masemore, Sushma" userId="086e25eb-7f97-4cb9-99de-dc394e35ac6d" providerId="ADAL" clId="{C359E94A-F006-49D1-A65D-151DC29B8287}" dt="2019-08-28T12:30:28.222" v="864" actId="1035"/>
          <ac:spMkLst>
            <pc:docMk/>
            <pc:sldMk cId="2458691628" sldId="467"/>
            <ac:spMk id="59" creationId="{C9C2B7C6-C938-40CE-A9DC-1C3522C89A36}"/>
          </ac:spMkLst>
        </pc:spChg>
        <pc:spChg chg="add">
          <ac:chgData name="Masemore, Sushma" userId="086e25eb-7f97-4cb9-99de-dc394e35ac6d" providerId="ADAL" clId="{C359E94A-F006-49D1-A65D-151DC29B8287}" dt="2019-08-28T12:29:47.430" v="856"/>
          <ac:spMkLst>
            <pc:docMk/>
            <pc:sldMk cId="2458691628" sldId="467"/>
            <ac:spMk id="60" creationId="{235C88CF-F415-46D6-A5E0-1B4DE7C6FC42}"/>
          </ac:spMkLst>
        </pc:spChg>
        <pc:spChg chg="add">
          <ac:chgData name="Masemore, Sushma" userId="086e25eb-7f97-4cb9-99de-dc394e35ac6d" providerId="ADAL" clId="{C359E94A-F006-49D1-A65D-151DC29B8287}" dt="2019-08-28T12:29:47.430" v="856"/>
          <ac:spMkLst>
            <pc:docMk/>
            <pc:sldMk cId="2458691628" sldId="467"/>
            <ac:spMk id="61" creationId="{0AC624C3-32F2-448D-9F36-F4CB0FE5AEF6}"/>
          </ac:spMkLst>
        </pc:spChg>
        <pc:grpChg chg="mod">
          <ac:chgData name="Masemore, Sushma" userId="086e25eb-7f97-4cb9-99de-dc394e35ac6d" providerId="ADAL" clId="{C359E94A-F006-49D1-A65D-151DC29B8287}" dt="2019-08-28T12:30:40.975" v="867" actId="1076"/>
          <ac:grpSpMkLst>
            <pc:docMk/>
            <pc:sldMk cId="2458691628" sldId="467"/>
            <ac:grpSpMk id="5" creationId="{11F741D1-9E9A-4DD5-BDC4-881555EEC4BA}"/>
          </ac:grpSpMkLst>
        </pc:grpChg>
        <pc:grpChg chg="add del mod">
          <ac:chgData name="Masemore, Sushma" userId="086e25eb-7f97-4cb9-99de-dc394e35ac6d" providerId="ADAL" clId="{C359E94A-F006-49D1-A65D-151DC29B8287}" dt="2019-08-28T12:23:03.567" v="724" actId="478"/>
          <ac:grpSpMkLst>
            <pc:docMk/>
            <pc:sldMk cId="2458691628" sldId="467"/>
            <ac:grpSpMk id="38" creationId="{65C7B536-CD59-47AF-9EB1-E73938B459FB}"/>
          </ac:grpSpMkLst>
        </pc:grpChg>
        <pc:grpChg chg="add mod">
          <ac:chgData name="Masemore, Sushma" userId="086e25eb-7f97-4cb9-99de-dc394e35ac6d" providerId="ADAL" clId="{C359E94A-F006-49D1-A65D-151DC29B8287}" dt="2019-08-28T12:25:25.616" v="794"/>
          <ac:grpSpMkLst>
            <pc:docMk/>
            <pc:sldMk cId="2458691628" sldId="467"/>
            <ac:grpSpMk id="41" creationId="{230F227B-0048-4458-B9C8-303A0A5F07D0}"/>
          </ac:grpSpMkLst>
        </pc:grpChg>
        <pc:grpChg chg="add mod">
          <ac:chgData name="Masemore, Sushma" userId="086e25eb-7f97-4cb9-99de-dc394e35ac6d" providerId="ADAL" clId="{C359E94A-F006-49D1-A65D-151DC29B8287}" dt="2019-08-28T12:25:25.616" v="794"/>
          <ac:grpSpMkLst>
            <pc:docMk/>
            <pc:sldMk cId="2458691628" sldId="467"/>
            <ac:grpSpMk id="42" creationId="{31766059-B0D5-44AE-AF10-CA5CFFE8B5A1}"/>
          </ac:grpSpMkLst>
        </pc:grpChg>
        <pc:grpChg chg="add del mod">
          <ac:chgData name="Masemore, Sushma" userId="086e25eb-7f97-4cb9-99de-dc394e35ac6d" providerId="ADAL" clId="{C359E94A-F006-49D1-A65D-151DC29B8287}" dt="2019-08-28T12:28:09.730" v="814" actId="478"/>
          <ac:grpSpMkLst>
            <pc:docMk/>
            <pc:sldMk cId="2458691628" sldId="467"/>
            <ac:grpSpMk id="47" creationId="{330E533B-2443-448D-8D42-AEFEBA74817D}"/>
          </ac:grpSpMkLst>
        </pc:grpChg>
        <pc:grpChg chg="add del mod">
          <ac:chgData name="Masemore, Sushma" userId="086e25eb-7f97-4cb9-99de-dc394e35ac6d" providerId="ADAL" clId="{C359E94A-F006-49D1-A65D-151DC29B8287}" dt="2019-08-28T12:30:34.188" v="866" actId="478"/>
          <ac:grpSpMkLst>
            <pc:docMk/>
            <pc:sldMk cId="2458691628" sldId="467"/>
            <ac:grpSpMk id="50" creationId="{359EFFE5-CD88-446D-8216-D16953FC4ABC}"/>
          </ac:grpSpMkLst>
        </pc:grpChg>
        <pc:grpChg chg="add del mod">
          <ac:chgData name="Masemore, Sushma" userId="086e25eb-7f97-4cb9-99de-dc394e35ac6d" providerId="ADAL" clId="{C359E94A-F006-49D1-A65D-151DC29B8287}" dt="2019-08-28T12:30:31.902" v="865" actId="478"/>
          <ac:grpSpMkLst>
            <pc:docMk/>
            <pc:sldMk cId="2458691628" sldId="467"/>
            <ac:grpSpMk id="53" creationId="{D257051C-DAA4-410B-9BEB-7D9F27BC4CBF}"/>
          </ac:grpSpMkLst>
        </pc:grpChg>
        <pc:grpChg chg="add del mod">
          <ac:chgData name="Masemore, Sushma" userId="086e25eb-7f97-4cb9-99de-dc394e35ac6d" providerId="ADAL" clId="{C359E94A-F006-49D1-A65D-151DC29B8287}" dt="2019-08-28T12:30:34.188" v="866" actId="478"/>
          <ac:grpSpMkLst>
            <pc:docMk/>
            <pc:sldMk cId="2458691628" sldId="467"/>
            <ac:grpSpMk id="56" creationId="{BE05B1E1-4851-488D-B831-A272CCE88A9F}"/>
          </ac:grpSpMkLst>
        </pc:grpChg>
        <pc:grpChg chg="add del mod">
          <ac:chgData name="Masemore, Sushma" userId="086e25eb-7f97-4cb9-99de-dc394e35ac6d" providerId="ADAL" clId="{C359E94A-F006-49D1-A65D-151DC29B8287}" dt="2019-08-28T12:30:31.902" v="865" actId="478"/>
          <ac:grpSpMkLst>
            <pc:docMk/>
            <pc:sldMk cId="2458691628" sldId="467"/>
            <ac:grpSpMk id="57" creationId="{3B6AD4B6-65C1-4ACC-AC6B-89A302F26C46}"/>
          </ac:grpSpMkLst>
        </pc:grpChg>
        <pc:grpChg chg="add del mod">
          <ac:chgData name="Masemore, Sushma" userId="086e25eb-7f97-4cb9-99de-dc394e35ac6d" providerId="ADAL" clId="{C359E94A-F006-49D1-A65D-151DC29B8287}" dt="2019-08-28T12:30:34.188" v="866" actId="478"/>
          <ac:grpSpMkLst>
            <pc:docMk/>
            <pc:sldMk cId="2458691628" sldId="467"/>
            <ac:grpSpMk id="62" creationId="{038B73C2-A23C-4A45-89F5-1B864A14B26E}"/>
          </ac:grpSpMkLst>
        </pc:grpChg>
        <pc:picChg chg="add del">
          <ac:chgData name="Masemore, Sushma" userId="086e25eb-7f97-4cb9-99de-dc394e35ac6d" providerId="ADAL" clId="{C359E94A-F006-49D1-A65D-151DC29B8287}" dt="2019-08-28T12:32:42.550" v="881" actId="478"/>
          <ac:picMkLst>
            <pc:docMk/>
            <pc:sldMk cId="2458691628" sldId="467"/>
            <ac:picMk id="65" creationId="{F863A851-E6B3-479C-8994-479808D092EB}"/>
          </ac:picMkLst>
        </pc:picChg>
        <pc:picChg chg="add del mod">
          <ac:chgData name="Masemore, Sushma" userId="086e25eb-7f97-4cb9-99de-dc394e35ac6d" providerId="ADAL" clId="{C359E94A-F006-49D1-A65D-151DC29B8287}" dt="2019-08-28T12:32:58.002" v="884" actId="478"/>
          <ac:picMkLst>
            <pc:docMk/>
            <pc:sldMk cId="2458691628" sldId="467"/>
            <ac:picMk id="66" creationId="{E29EA75E-CBA7-424B-A0A8-D1B481A35D63}"/>
          </ac:picMkLst>
        </pc:picChg>
      </pc:sldChg>
      <pc:sldChg chg="modSp">
        <pc:chgData name="Masemore, Sushma" userId="086e25eb-7f97-4cb9-99de-dc394e35ac6d" providerId="ADAL" clId="{C359E94A-F006-49D1-A65D-151DC29B8287}" dt="2019-08-28T12:31:08.380" v="872" actId="1076"/>
        <pc:sldMkLst>
          <pc:docMk/>
          <pc:sldMk cId="959368512" sldId="468"/>
        </pc:sldMkLst>
        <pc:grpChg chg="mod">
          <ac:chgData name="Masemore, Sushma" userId="086e25eb-7f97-4cb9-99de-dc394e35ac6d" providerId="ADAL" clId="{C359E94A-F006-49D1-A65D-151DC29B8287}" dt="2019-08-28T12:31:08.380" v="872" actId="1076"/>
          <ac:grpSpMkLst>
            <pc:docMk/>
            <pc:sldMk cId="959368512" sldId="468"/>
            <ac:grpSpMk id="38" creationId="{884E4DB6-EFD8-485F-810A-F5ED00B06F9F}"/>
          </ac:grpSpMkLst>
        </pc:grpChg>
      </pc:sldChg>
      <pc:sldChg chg="modSp">
        <pc:chgData name="Masemore, Sushma" userId="086e25eb-7f97-4cb9-99de-dc394e35ac6d" providerId="ADAL" clId="{C359E94A-F006-49D1-A65D-151DC29B8287}" dt="2019-08-28T12:31:21.160" v="874" actId="14100"/>
        <pc:sldMkLst>
          <pc:docMk/>
          <pc:sldMk cId="2783674137" sldId="469"/>
        </pc:sldMkLst>
        <pc:grpChg chg="mod">
          <ac:chgData name="Masemore, Sushma" userId="086e25eb-7f97-4cb9-99de-dc394e35ac6d" providerId="ADAL" clId="{C359E94A-F006-49D1-A65D-151DC29B8287}" dt="2019-08-28T12:31:21.160" v="874" actId="14100"/>
          <ac:grpSpMkLst>
            <pc:docMk/>
            <pc:sldMk cId="2783674137" sldId="469"/>
            <ac:grpSpMk id="73" creationId="{71BF8258-1CC5-4FF0-B527-AF9A7A221CD0}"/>
          </ac:grpSpMkLst>
        </pc:grpChg>
      </pc:sldChg>
      <pc:sldChg chg="modSp">
        <pc:chgData name="Masemore, Sushma" userId="086e25eb-7f97-4cb9-99de-dc394e35ac6d" providerId="ADAL" clId="{C359E94A-F006-49D1-A65D-151DC29B8287}" dt="2019-08-28T12:31:47.702" v="879" actId="1076"/>
        <pc:sldMkLst>
          <pc:docMk/>
          <pc:sldMk cId="3620130451" sldId="471"/>
        </pc:sldMkLst>
        <pc:grpChg chg="mod">
          <ac:chgData name="Masemore, Sushma" userId="086e25eb-7f97-4cb9-99de-dc394e35ac6d" providerId="ADAL" clId="{C359E94A-F006-49D1-A65D-151DC29B8287}" dt="2019-08-28T12:31:47.702" v="879" actId="1076"/>
          <ac:grpSpMkLst>
            <pc:docMk/>
            <pc:sldMk cId="3620130451" sldId="471"/>
            <ac:grpSpMk id="40" creationId="{0CF30EAE-E8A3-466A-9517-7C9A00FD5DD7}"/>
          </ac:grpSpMkLst>
        </pc:grpChg>
      </pc:sldChg>
      <pc:sldChg chg="addSp delSp modSp add">
        <pc:chgData name="Masemore, Sushma" userId="086e25eb-7f97-4cb9-99de-dc394e35ac6d" providerId="ADAL" clId="{C359E94A-F006-49D1-A65D-151DC29B8287}" dt="2019-08-28T11:42:29.848" v="134" actId="1035"/>
        <pc:sldMkLst>
          <pc:docMk/>
          <pc:sldMk cId="3436842277" sldId="472"/>
        </pc:sldMkLst>
        <pc:spChg chg="mod">
          <ac:chgData name="Masemore, Sushma" userId="086e25eb-7f97-4cb9-99de-dc394e35ac6d" providerId="ADAL" clId="{C359E94A-F006-49D1-A65D-151DC29B8287}" dt="2019-08-28T11:37:49.864" v="52" actId="20577"/>
          <ac:spMkLst>
            <pc:docMk/>
            <pc:sldMk cId="3436842277" sldId="472"/>
            <ac:spMk id="2" creationId="{27943F45-36D5-4758-8DC4-AA59BF7749CE}"/>
          </ac:spMkLst>
        </pc:spChg>
        <pc:spChg chg="mod">
          <ac:chgData name="Masemore, Sushma" userId="086e25eb-7f97-4cb9-99de-dc394e35ac6d" providerId="ADAL" clId="{C359E94A-F006-49D1-A65D-151DC29B8287}" dt="2019-08-28T11:38:23.889" v="59" actId="207"/>
          <ac:spMkLst>
            <pc:docMk/>
            <pc:sldMk cId="3436842277" sldId="472"/>
            <ac:spMk id="7" creationId="{862A6968-D68F-4F28-A131-CFF61C2FA3ED}"/>
          </ac:spMkLst>
        </pc:spChg>
        <pc:spChg chg="mod">
          <ac:chgData name="Masemore, Sushma" userId="086e25eb-7f97-4cb9-99de-dc394e35ac6d" providerId="ADAL" clId="{C359E94A-F006-49D1-A65D-151DC29B8287}" dt="2019-08-28T11:38:23.889" v="59" actId="207"/>
          <ac:spMkLst>
            <pc:docMk/>
            <pc:sldMk cId="3436842277" sldId="472"/>
            <ac:spMk id="9" creationId="{BA93A5D5-2219-4E05-97D3-C4FEA829BF0E}"/>
          </ac:spMkLst>
        </pc:spChg>
        <pc:spChg chg="mod">
          <ac:chgData name="Masemore, Sushma" userId="086e25eb-7f97-4cb9-99de-dc394e35ac6d" providerId="ADAL" clId="{C359E94A-F006-49D1-A65D-151DC29B8287}" dt="2019-08-28T11:38:23.889" v="59" actId="207"/>
          <ac:spMkLst>
            <pc:docMk/>
            <pc:sldMk cId="3436842277" sldId="472"/>
            <ac:spMk id="11" creationId="{96409953-C090-4EB8-AD9D-DF72A87126B1}"/>
          </ac:spMkLst>
        </pc:spChg>
        <pc:spChg chg="mod">
          <ac:chgData name="Masemore, Sushma" userId="086e25eb-7f97-4cb9-99de-dc394e35ac6d" providerId="ADAL" clId="{C359E94A-F006-49D1-A65D-151DC29B8287}" dt="2019-08-28T11:38:23.889" v="59" actId="207"/>
          <ac:spMkLst>
            <pc:docMk/>
            <pc:sldMk cId="3436842277" sldId="472"/>
            <ac:spMk id="13" creationId="{5D5EE806-571E-4B42-A377-BFE754358AE2}"/>
          </ac:spMkLst>
        </pc:spChg>
        <pc:spChg chg="add del mod">
          <ac:chgData name="Masemore, Sushma" userId="086e25eb-7f97-4cb9-99de-dc394e35ac6d" providerId="ADAL" clId="{C359E94A-F006-49D1-A65D-151DC29B8287}" dt="2019-08-28T11:42:25.998" v="121" actId="478"/>
          <ac:spMkLst>
            <pc:docMk/>
            <pc:sldMk cId="3436842277" sldId="472"/>
            <ac:spMk id="14" creationId="{FF582C97-7E9E-493A-8235-0729FD1D2481}"/>
          </ac:spMkLst>
        </pc:spChg>
        <pc:grpChg chg="add mod">
          <ac:chgData name="Masemore, Sushma" userId="086e25eb-7f97-4cb9-99de-dc394e35ac6d" providerId="ADAL" clId="{C359E94A-F006-49D1-A65D-151DC29B8287}" dt="2019-08-28T11:42:29.848" v="134" actId="1035"/>
          <ac:grpSpMkLst>
            <pc:docMk/>
            <pc:sldMk cId="3436842277" sldId="472"/>
            <ac:grpSpMk id="4" creationId="{A01D53DE-DA3F-404C-BE7D-3278E109D3C9}"/>
          </ac:grpSpMkLst>
        </pc:grpChg>
      </pc:sldChg>
      <pc:sldChg chg="addSp delSp modSp add">
        <pc:chgData name="Masemore, Sushma" userId="086e25eb-7f97-4cb9-99de-dc394e35ac6d" providerId="ADAL" clId="{C359E94A-F006-49D1-A65D-151DC29B8287}" dt="2019-08-28T11:43:55.722" v="272" actId="20577"/>
        <pc:sldMkLst>
          <pc:docMk/>
          <pc:sldMk cId="1975779914" sldId="473"/>
        </pc:sldMkLst>
        <pc:spChg chg="add del mod">
          <ac:chgData name="Masemore, Sushma" userId="086e25eb-7f97-4cb9-99de-dc394e35ac6d" providerId="ADAL" clId="{C359E94A-F006-49D1-A65D-151DC29B8287}" dt="2019-08-28T11:41:38.832" v="84"/>
          <ac:spMkLst>
            <pc:docMk/>
            <pc:sldMk cId="1975779914" sldId="473"/>
            <ac:spMk id="4" creationId="{E386F40C-6938-4191-B871-AAA4CD67284D}"/>
          </ac:spMkLst>
        </pc:spChg>
        <pc:spChg chg="add del mod">
          <ac:chgData name="Masemore, Sushma" userId="086e25eb-7f97-4cb9-99de-dc394e35ac6d" providerId="ADAL" clId="{C359E94A-F006-49D1-A65D-151DC29B8287}" dt="2019-08-28T11:41:38.832" v="84"/>
          <ac:spMkLst>
            <pc:docMk/>
            <pc:sldMk cId="1975779914" sldId="473"/>
            <ac:spMk id="6" creationId="{7C0E1730-1A52-4AC8-AFA9-3DB4BE37D033}"/>
          </ac:spMkLst>
        </pc:spChg>
        <pc:spChg chg="add mod">
          <ac:chgData name="Masemore, Sushma" userId="086e25eb-7f97-4cb9-99de-dc394e35ac6d" providerId="ADAL" clId="{C359E94A-F006-49D1-A65D-151DC29B8287}" dt="2019-08-28T11:43:55.722" v="272" actId="20577"/>
          <ac:spMkLst>
            <pc:docMk/>
            <pc:sldMk cId="1975779914" sldId="473"/>
            <ac:spMk id="7" creationId="{6C67F02A-5CB9-4FE7-AE6F-60295F66F1F3}"/>
          </ac:spMkLst>
        </pc:spChg>
        <pc:spChg chg="add del mod">
          <ac:chgData name="Masemore, Sushma" userId="086e25eb-7f97-4cb9-99de-dc394e35ac6d" providerId="ADAL" clId="{C359E94A-F006-49D1-A65D-151DC29B8287}" dt="2019-08-28T11:41:48.896" v="86" actId="478"/>
          <ac:spMkLst>
            <pc:docMk/>
            <pc:sldMk cId="1975779914" sldId="473"/>
            <ac:spMk id="8" creationId="{679ADD8D-C9DB-4DAC-A2CE-8E0F20DE4ACD}"/>
          </ac:spMkLst>
        </pc:spChg>
        <pc:graphicFrameChg chg="del mod">
          <ac:chgData name="Masemore, Sushma" userId="086e25eb-7f97-4cb9-99de-dc394e35ac6d" providerId="ADAL" clId="{C359E94A-F006-49D1-A65D-151DC29B8287}" dt="2019-08-28T11:41:32.825" v="82" actId="478"/>
          <ac:graphicFrameMkLst>
            <pc:docMk/>
            <pc:sldMk cId="1975779914" sldId="473"/>
            <ac:graphicFrameMk id="5" creationId="{532507D9-AFE7-9D4B-BE1A-90DE2308D318}"/>
          </ac:graphicFrameMkLst>
        </pc:graphicFrameChg>
        <pc:picChg chg="mod">
          <ac:chgData name="Masemore, Sushma" userId="086e25eb-7f97-4cb9-99de-dc394e35ac6d" providerId="ADAL" clId="{C359E94A-F006-49D1-A65D-151DC29B8287}" dt="2019-08-28T11:41:53.421" v="87" actId="1076"/>
          <ac:picMkLst>
            <pc:docMk/>
            <pc:sldMk cId="1975779914" sldId="473"/>
            <ac:picMk id="3" creationId="{885821B9-78CE-4F63-8645-79FA8AA1A333}"/>
          </ac:picMkLst>
        </pc:picChg>
      </pc:sldChg>
      <pc:sldChg chg="addSp delSp modSp add">
        <pc:chgData name="Masemore, Sushma" userId="086e25eb-7f97-4cb9-99de-dc394e35ac6d" providerId="ADAL" clId="{C359E94A-F006-49D1-A65D-151DC29B8287}" dt="2019-08-28T11:54:51.463" v="453" actId="114"/>
        <pc:sldMkLst>
          <pc:docMk/>
          <pc:sldMk cId="1973213770" sldId="475"/>
        </pc:sldMkLst>
        <pc:spChg chg="mod">
          <ac:chgData name="Masemore, Sushma" userId="086e25eb-7f97-4cb9-99de-dc394e35ac6d" providerId="ADAL" clId="{C359E94A-F006-49D1-A65D-151DC29B8287}" dt="2019-08-28T11:51:43.136" v="360" actId="20577"/>
          <ac:spMkLst>
            <pc:docMk/>
            <pc:sldMk cId="1973213770" sldId="475"/>
            <ac:spMk id="2" creationId="{C359D548-2C84-43D4-9C91-962F8AF5D48B}"/>
          </ac:spMkLst>
        </pc:spChg>
        <pc:spChg chg="del">
          <ac:chgData name="Masemore, Sushma" userId="086e25eb-7f97-4cb9-99de-dc394e35ac6d" providerId="ADAL" clId="{C359E94A-F006-49D1-A65D-151DC29B8287}" dt="2019-08-28T11:49:59.641" v="315" actId="478"/>
          <ac:spMkLst>
            <pc:docMk/>
            <pc:sldMk cId="1973213770" sldId="475"/>
            <ac:spMk id="4" creationId="{2D056378-E9E4-4405-8827-F5A70665FAE1}"/>
          </ac:spMkLst>
        </pc:spChg>
        <pc:spChg chg="add mod">
          <ac:chgData name="Masemore, Sushma" userId="086e25eb-7f97-4cb9-99de-dc394e35ac6d" providerId="ADAL" clId="{C359E94A-F006-49D1-A65D-151DC29B8287}" dt="2019-08-28T11:54:51.463" v="453" actId="114"/>
          <ac:spMkLst>
            <pc:docMk/>
            <pc:sldMk cId="1973213770" sldId="475"/>
            <ac:spMk id="6" creationId="{1E8F3E65-5DE7-4726-9467-1F9906D7A2E5}"/>
          </ac:spMkLst>
        </pc:spChg>
        <pc:picChg chg="mod">
          <ac:chgData name="Masemore, Sushma" userId="086e25eb-7f97-4cb9-99de-dc394e35ac6d" providerId="ADAL" clId="{C359E94A-F006-49D1-A65D-151DC29B8287}" dt="2019-08-28T11:51:36.438" v="346" actId="1076"/>
          <ac:picMkLst>
            <pc:docMk/>
            <pc:sldMk cId="1973213770" sldId="475"/>
            <ac:picMk id="5" creationId="{2A6FCE2E-80D9-4802-AB2B-9FCE9F06415B}"/>
          </ac:picMkLst>
        </pc:picChg>
      </pc:sldChg>
      <pc:sldChg chg="addSp delSp modSp add">
        <pc:chgData name="Masemore, Sushma" userId="086e25eb-7f97-4cb9-99de-dc394e35ac6d" providerId="ADAL" clId="{C359E94A-F006-49D1-A65D-151DC29B8287}" dt="2019-08-28T12:46:11.911" v="1018" actId="20577"/>
        <pc:sldMkLst>
          <pc:docMk/>
          <pc:sldMk cId="292577965" sldId="476"/>
        </pc:sldMkLst>
        <pc:spChg chg="mod">
          <ac:chgData name="Masemore, Sushma" userId="086e25eb-7f97-4cb9-99de-dc394e35ac6d" providerId="ADAL" clId="{C359E94A-F006-49D1-A65D-151DC29B8287}" dt="2019-08-28T12:46:11.911" v="1018" actId="20577"/>
          <ac:spMkLst>
            <pc:docMk/>
            <pc:sldMk cId="292577965" sldId="476"/>
            <ac:spMk id="2" creationId="{E2E92601-3DAB-4710-BB12-97BCC7EE2E17}"/>
          </ac:spMkLst>
        </pc:spChg>
        <pc:spChg chg="del">
          <ac:chgData name="Masemore, Sushma" userId="086e25eb-7f97-4cb9-99de-dc394e35ac6d" providerId="ADAL" clId="{C359E94A-F006-49D1-A65D-151DC29B8287}" dt="2019-08-28T11:55:54.215" v="455" actId="478"/>
          <ac:spMkLst>
            <pc:docMk/>
            <pc:sldMk cId="292577965" sldId="476"/>
            <ac:spMk id="4" creationId="{D42C4BEA-A500-4EA9-ACC1-D54B8E1772ED}"/>
          </ac:spMkLst>
        </pc:spChg>
        <pc:picChg chg="add del mod">
          <ac:chgData name="Masemore, Sushma" userId="086e25eb-7f97-4cb9-99de-dc394e35ac6d" providerId="ADAL" clId="{C359E94A-F006-49D1-A65D-151DC29B8287}" dt="2019-08-28T11:57:39.743" v="481" actId="478"/>
          <ac:picMkLst>
            <pc:docMk/>
            <pc:sldMk cId="292577965" sldId="476"/>
            <ac:picMk id="5" creationId="{F9662698-2441-4C4C-8CB2-C19345C13A2C}"/>
          </ac:picMkLst>
        </pc:picChg>
        <pc:picChg chg="add mod">
          <ac:chgData name="Masemore, Sushma" userId="086e25eb-7f97-4cb9-99de-dc394e35ac6d" providerId="ADAL" clId="{C359E94A-F006-49D1-A65D-151DC29B8287}" dt="2019-08-28T11:58:52.352" v="488" actId="1076"/>
          <ac:picMkLst>
            <pc:docMk/>
            <pc:sldMk cId="292577965" sldId="476"/>
            <ac:picMk id="6" creationId="{869DF295-C988-4201-9AE6-6D34D3DDE1DD}"/>
          </ac:picMkLst>
        </pc:picChg>
      </pc:sldChg>
    </pc:docChg>
  </pc:docChgLst>
  <pc:docChgLst>
    <pc:chgData name="Masemore, Sushma" userId="086e25eb-7f97-4cb9-99de-dc394e35ac6d" providerId="ADAL" clId="{5FA7AAF0-508C-46A2-B4E9-5813AC465B22}"/>
    <pc:docChg chg="addSld delSld modSld sldOrd">
      <pc:chgData name="Masemore, Sushma" userId="086e25eb-7f97-4cb9-99de-dc394e35ac6d" providerId="ADAL" clId="{5FA7AAF0-508C-46A2-B4E9-5813AC465B22}" dt="2019-08-05T21:37:50.335" v="9"/>
      <pc:docMkLst>
        <pc:docMk/>
      </pc:docMkLst>
      <pc:sldChg chg="add">
        <pc:chgData name="Masemore, Sushma" userId="086e25eb-7f97-4cb9-99de-dc394e35ac6d" providerId="ADAL" clId="{5FA7AAF0-508C-46A2-B4E9-5813AC465B22}" dt="2019-08-05T21:37:02.732" v="5"/>
        <pc:sldMkLst>
          <pc:docMk/>
          <pc:sldMk cId="1740697940" sldId="257"/>
        </pc:sldMkLst>
      </pc:sldChg>
      <pc:sldChg chg="add">
        <pc:chgData name="Masemore, Sushma" userId="086e25eb-7f97-4cb9-99de-dc394e35ac6d" providerId="ADAL" clId="{5FA7AAF0-508C-46A2-B4E9-5813AC465B22}" dt="2019-08-05T21:37:02.732" v="5"/>
        <pc:sldMkLst>
          <pc:docMk/>
          <pc:sldMk cId="3014389168" sldId="276"/>
        </pc:sldMkLst>
      </pc:sldChg>
      <pc:sldChg chg="add ord">
        <pc:chgData name="Masemore, Sushma" userId="086e25eb-7f97-4cb9-99de-dc394e35ac6d" providerId="ADAL" clId="{5FA7AAF0-508C-46A2-B4E9-5813AC465B22}" dt="2019-08-05T21:36:49.192" v="4"/>
        <pc:sldMkLst>
          <pc:docMk/>
          <pc:sldMk cId="4234820393" sldId="277"/>
        </pc:sldMkLst>
      </pc:sldChg>
      <pc:sldChg chg="add">
        <pc:chgData name="Masemore, Sushma" userId="086e25eb-7f97-4cb9-99de-dc394e35ac6d" providerId="ADAL" clId="{5FA7AAF0-508C-46A2-B4E9-5813AC465B22}" dt="2019-08-05T21:37:02.732" v="5"/>
        <pc:sldMkLst>
          <pc:docMk/>
          <pc:sldMk cId="3215023031" sldId="282"/>
        </pc:sldMkLst>
      </pc:sldChg>
    </pc:docChg>
  </pc:docChgLst>
  <pc:docChgLst>
    <pc:chgData name="Masemore, Sushma" userId="086e25eb-7f97-4cb9-99de-dc394e35ac6d" providerId="ADAL" clId="{23C04DB3-1967-4A19-BB40-AE31FA44FD12}"/>
    <pc:docChg chg="undo custSel addSld delSld modSld sldOrd">
      <pc:chgData name="Masemore, Sushma" userId="086e25eb-7f97-4cb9-99de-dc394e35ac6d" providerId="ADAL" clId="{23C04DB3-1967-4A19-BB40-AE31FA44FD12}" dt="2019-08-29T22:06:19.947" v="1039"/>
      <pc:docMkLst>
        <pc:docMk/>
      </pc:docMkLst>
      <pc:sldChg chg="modSp">
        <pc:chgData name="Masemore, Sushma" userId="086e25eb-7f97-4cb9-99de-dc394e35ac6d" providerId="ADAL" clId="{23C04DB3-1967-4A19-BB40-AE31FA44FD12}" dt="2019-08-29T21:03:31.704" v="125" actId="255"/>
        <pc:sldMkLst>
          <pc:docMk/>
          <pc:sldMk cId="3447059574" sldId="256"/>
        </pc:sldMkLst>
        <pc:spChg chg="mod">
          <ac:chgData name="Masemore, Sushma" userId="086e25eb-7f97-4cb9-99de-dc394e35ac6d" providerId="ADAL" clId="{23C04DB3-1967-4A19-BB40-AE31FA44FD12}" dt="2019-08-29T21:03:26.236" v="124" actId="255"/>
          <ac:spMkLst>
            <pc:docMk/>
            <pc:sldMk cId="3447059574" sldId="256"/>
            <ac:spMk id="3" creationId="{00000000-0000-0000-0000-000000000000}"/>
          </ac:spMkLst>
        </pc:spChg>
        <pc:spChg chg="mod">
          <ac:chgData name="Masemore, Sushma" userId="086e25eb-7f97-4cb9-99de-dc394e35ac6d" providerId="ADAL" clId="{23C04DB3-1967-4A19-BB40-AE31FA44FD12}" dt="2019-08-29T21:03:31.704" v="125" actId="255"/>
          <ac:spMkLst>
            <pc:docMk/>
            <pc:sldMk cId="3447059574" sldId="256"/>
            <ac:spMk id="4" creationId="{00000000-0000-0000-0000-000000000000}"/>
          </ac:spMkLst>
        </pc:spChg>
      </pc:sldChg>
      <pc:sldChg chg="addSp delSp modSp ord">
        <pc:chgData name="Masemore, Sushma" userId="086e25eb-7f97-4cb9-99de-dc394e35ac6d" providerId="ADAL" clId="{23C04DB3-1967-4A19-BB40-AE31FA44FD12}" dt="2019-08-29T21:43:07.363" v="689" actId="6549"/>
        <pc:sldMkLst>
          <pc:docMk/>
          <pc:sldMk cId="1740697940" sldId="257"/>
        </pc:sldMkLst>
        <pc:spChg chg="add del mod">
          <ac:chgData name="Masemore, Sushma" userId="086e25eb-7f97-4cb9-99de-dc394e35ac6d" providerId="ADAL" clId="{23C04DB3-1967-4A19-BB40-AE31FA44FD12}" dt="2019-08-29T21:21:45.144" v="475"/>
          <ac:spMkLst>
            <pc:docMk/>
            <pc:sldMk cId="1740697940" sldId="257"/>
            <ac:spMk id="3" creationId="{DF151254-7D68-41F8-9B7F-80760635D9F7}"/>
          </ac:spMkLst>
        </pc:spChg>
        <pc:spChg chg="add del mod">
          <ac:chgData name="Masemore, Sushma" userId="086e25eb-7f97-4cb9-99de-dc394e35ac6d" providerId="ADAL" clId="{23C04DB3-1967-4A19-BB40-AE31FA44FD12}" dt="2019-08-29T21:21:45.144" v="475"/>
          <ac:spMkLst>
            <pc:docMk/>
            <pc:sldMk cId="1740697940" sldId="257"/>
            <ac:spMk id="4" creationId="{2F46183E-2148-4884-B6AB-D575FE0AF2C4}"/>
          </ac:spMkLst>
        </pc:spChg>
        <pc:spChg chg="add mod">
          <ac:chgData name="Masemore, Sushma" userId="086e25eb-7f97-4cb9-99de-dc394e35ac6d" providerId="ADAL" clId="{23C04DB3-1967-4A19-BB40-AE31FA44FD12}" dt="2019-08-29T21:43:07.363" v="689" actId="6549"/>
          <ac:spMkLst>
            <pc:docMk/>
            <pc:sldMk cId="1740697940" sldId="257"/>
            <ac:spMk id="6" creationId="{0594F1DA-EF09-47D6-85F3-763F0417353F}"/>
          </ac:spMkLst>
        </pc:spChg>
        <pc:spChg chg="add del mod">
          <ac:chgData name="Masemore, Sushma" userId="086e25eb-7f97-4cb9-99de-dc394e35ac6d" providerId="ADAL" clId="{23C04DB3-1967-4A19-BB40-AE31FA44FD12}" dt="2019-08-29T21:21:54.739" v="477" actId="478"/>
          <ac:spMkLst>
            <pc:docMk/>
            <pc:sldMk cId="1740697940" sldId="257"/>
            <ac:spMk id="7" creationId="{E6230A6A-C5EA-44BB-AA0E-C801F6895903}"/>
          </ac:spMkLst>
        </pc:spChg>
        <pc:graphicFrameChg chg="mod">
          <ac:chgData name="Masemore, Sushma" userId="086e25eb-7f97-4cb9-99de-dc394e35ac6d" providerId="ADAL" clId="{23C04DB3-1967-4A19-BB40-AE31FA44FD12}" dt="2019-08-29T21:22:50.623" v="551" actId="20577"/>
          <ac:graphicFrameMkLst>
            <pc:docMk/>
            <pc:sldMk cId="1740697940" sldId="257"/>
            <ac:graphicFrameMk id="5" creationId="{532507D9-AFE7-9D4B-BE1A-90DE2308D318}"/>
          </ac:graphicFrameMkLst>
        </pc:graphicFrameChg>
      </pc:sldChg>
      <pc:sldChg chg="modSp ord">
        <pc:chgData name="Masemore, Sushma" userId="086e25eb-7f97-4cb9-99de-dc394e35ac6d" providerId="ADAL" clId="{23C04DB3-1967-4A19-BB40-AE31FA44FD12}" dt="2019-08-29T21:15:13.491" v="461" actId="20577"/>
        <pc:sldMkLst>
          <pc:docMk/>
          <pc:sldMk cId="3014389168" sldId="276"/>
        </pc:sldMkLst>
        <pc:spChg chg="mod">
          <ac:chgData name="Masemore, Sushma" userId="086e25eb-7f97-4cb9-99de-dc394e35ac6d" providerId="ADAL" clId="{23C04DB3-1967-4A19-BB40-AE31FA44FD12}" dt="2019-08-29T21:15:13.491" v="461" actId="20577"/>
          <ac:spMkLst>
            <pc:docMk/>
            <pc:sldMk cId="3014389168" sldId="276"/>
            <ac:spMk id="3" creationId="{00000000-0000-0000-0000-000000000000}"/>
          </ac:spMkLst>
        </pc:spChg>
      </pc:sldChg>
      <pc:sldChg chg="modSp ord">
        <pc:chgData name="Masemore, Sushma" userId="086e25eb-7f97-4cb9-99de-dc394e35ac6d" providerId="ADAL" clId="{23C04DB3-1967-4A19-BB40-AE31FA44FD12}" dt="2019-08-29T21:14:20.313" v="436" actId="1076"/>
        <pc:sldMkLst>
          <pc:docMk/>
          <pc:sldMk cId="4234820393" sldId="277"/>
        </pc:sldMkLst>
        <pc:spChg chg="mod">
          <ac:chgData name="Masemore, Sushma" userId="086e25eb-7f97-4cb9-99de-dc394e35ac6d" providerId="ADAL" clId="{23C04DB3-1967-4A19-BB40-AE31FA44FD12}" dt="2019-08-29T21:14:20.313" v="436" actId="1076"/>
          <ac:spMkLst>
            <pc:docMk/>
            <pc:sldMk cId="4234820393" sldId="277"/>
            <ac:spMk id="8" creationId="{10A0409E-23F6-4DC2-89F4-1E0B6396D236}"/>
          </ac:spMkLst>
        </pc:spChg>
      </pc:sldChg>
      <pc:sldChg chg="modSp">
        <pc:chgData name="Masemore, Sushma" userId="086e25eb-7f97-4cb9-99de-dc394e35ac6d" providerId="ADAL" clId="{23C04DB3-1967-4A19-BB40-AE31FA44FD12}" dt="2019-08-29T21:30:17.400" v="572" actId="20577"/>
        <pc:sldMkLst>
          <pc:docMk/>
          <pc:sldMk cId="4187193479" sldId="280"/>
        </pc:sldMkLst>
        <pc:spChg chg="mod">
          <ac:chgData name="Masemore, Sushma" userId="086e25eb-7f97-4cb9-99de-dc394e35ac6d" providerId="ADAL" clId="{23C04DB3-1967-4A19-BB40-AE31FA44FD12}" dt="2019-08-29T21:30:17.400" v="572" actId="20577"/>
          <ac:spMkLst>
            <pc:docMk/>
            <pc:sldMk cId="4187193479" sldId="280"/>
            <ac:spMk id="10" creationId="{8C6495D0-9433-48C0-AE9C-D418034882AB}"/>
          </ac:spMkLst>
        </pc:spChg>
      </pc:sldChg>
      <pc:sldChg chg="ord">
        <pc:chgData name="Masemore, Sushma" userId="086e25eb-7f97-4cb9-99de-dc394e35ac6d" providerId="ADAL" clId="{23C04DB3-1967-4A19-BB40-AE31FA44FD12}" dt="2019-08-29T21:18:05.404" v="463"/>
        <pc:sldMkLst>
          <pc:docMk/>
          <pc:sldMk cId="3215023031" sldId="282"/>
        </pc:sldMkLst>
      </pc:sldChg>
      <pc:sldChg chg="del">
        <pc:chgData name="Masemore, Sushma" userId="086e25eb-7f97-4cb9-99de-dc394e35ac6d" providerId="ADAL" clId="{23C04DB3-1967-4A19-BB40-AE31FA44FD12}" dt="2019-08-29T21:41:53.187" v="681" actId="2696"/>
        <pc:sldMkLst>
          <pc:docMk/>
          <pc:sldMk cId="4259352001" sldId="333"/>
        </pc:sldMkLst>
      </pc:sldChg>
      <pc:sldChg chg="add ord">
        <pc:chgData name="Masemore, Sushma" userId="086e25eb-7f97-4cb9-99de-dc394e35ac6d" providerId="ADAL" clId="{23C04DB3-1967-4A19-BB40-AE31FA44FD12}" dt="2019-08-29T22:05:50.555" v="1034"/>
        <pc:sldMkLst>
          <pc:docMk/>
          <pc:sldMk cId="673487120" sldId="345"/>
        </pc:sldMkLst>
      </pc:sldChg>
      <pc:sldChg chg="delSp modSp del modTransition">
        <pc:chgData name="Masemore, Sushma" userId="086e25eb-7f97-4cb9-99de-dc394e35ac6d" providerId="ADAL" clId="{23C04DB3-1967-4A19-BB40-AE31FA44FD12}" dt="2019-08-29T21:44:07.352" v="691" actId="2696"/>
        <pc:sldMkLst>
          <pc:docMk/>
          <pc:sldMk cId="1683886669" sldId="345"/>
        </pc:sldMkLst>
        <pc:spChg chg="mod">
          <ac:chgData name="Masemore, Sushma" userId="086e25eb-7f97-4cb9-99de-dc394e35ac6d" providerId="ADAL" clId="{23C04DB3-1967-4A19-BB40-AE31FA44FD12}" dt="2019-08-29T21:28:31.042" v="566" actId="1076"/>
          <ac:spMkLst>
            <pc:docMk/>
            <pc:sldMk cId="1683886669" sldId="345"/>
            <ac:spMk id="7" creationId="{00000000-0000-0000-0000-000000000000}"/>
          </ac:spMkLst>
        </pc:spChg>
        <pc:spChg chg="mod">
          <ac:chgData name="Masemore, Sushma" userId="086e25eb-7f97-4cb9-99de-dc394e35ac6d" providerId="ADAL" clId="{23C04DB3-1967-4A19-BB40-AE31FA44FD12}" dt="2019-08-29T21:28:31.042" v="566" actId="1076"/>
          <ac:spMkLst>
            <pc:docMk/>
            <pc:sldMk cId="1683886669" sldId="345"/>
            <ac:spMk id="10" creationId="{00000000-0000-0000-0000-000000000000}"/>
          </ac:spMkLst>
        </pc:spChg>
        <pc:spChg chg="mod">
          <ac:chgData name="Masemore, Sushma" userId="086e25eb-7f97-4cb9-99de-dc394e35ac6d" providerId="ADAL" clId="{23C04DB3-1967-4A19-BB40-AE31FA44FD12}" dt="2019-08-29T21:28:31.042" v="566" actId="1076"/>
          <ac:spMkLst>
            <pc:docMk/>
            <pc:sldMk cId="1683886669" sldId="345"/>
            <ac:spMk id="12" creationId="{5A19F559-91F4-4758-A09B-5F131C5627A4}"/>
          </ac:spMkLst>
        </pc:spChg>
        <pc:graphicFrameChg chg="mod">
          <ac:chgData name="Masemore, Sushma" userId="086e25eb-7f97-4cb9-99de-dc394e35ac6d" providerId="ADAL" clId="{23C04DB3-1967-4A19-BB40-AE31FA44FD12}" dt="2019-08-29T21:28:31.042" v="566" actId="1076"/>
          <ac:graphicFrameMkLst>
            <pc:docMk/>
            <pc:sldMk cId="1683886669" sldId="345"/>
            <ac:graphicFrameMk id="9" creationId="{ABC3169A-684B-4EC0-A2BD-95962648E2CA}"/>
          </ac:graphicFrameMkLst>
        </pc:graphicFrameChg>
        <pc:graphicFrameChg chg="del">
          <ac:chgData name="Masemore, Sushma" userId="086e25eb-7f97-4cb9-99de-dc394e35ac6d" providerId="ADAL" clId="{23C04DB3-1967-4A19-BB40-AE31FA44FD12}" dt="2019-08-29T21:28:23.490" v="565" actId="478"/>
          <ac:graphicFrameMkLst>
            <pc:docMk/>
            <pc:sldMk cId="1683886669" sldId="345"/>
            <ac:graphicFrameMk id="11" creationId="{00000000-0000-0000-0000-000000000000}"/>
          </ac:graphicFrameMkLst>
        </pc:graphicFrameChg>
      </pc:sldChg>
      <pc:sldChg chg="del">
        <pc:chgData name="Masemore, Sushma" userId="086e25eb-7f97-4cb9-99de-dc394e35ac6d" providerId="ADAL" clId="{23C04DB3-1967-4A19-BB40-AE31FA44FD12}" dt="2019-08-29T21:26:59.428" v="560" actId="2696"/>
        <pc:sldMkLst>
          <pc:docMk/>
          <pc:sldMk cId="216406918" sldId="454"/>
        </pc:sldMkLst>
      </pc:sldChg>
      <pc:sldChg chg="del">
        <pc:chgData name="Masemore, Sushma" userId="086e25eb-7f97-4cb9-99de-dc394e35ac6d" providerId="ADAL" clId="{23C04DB3-1967-4A19-BB40-AE31FA44FD12}" dt="2019-08-29T21:26:55.019" v="559" actId="2696"/>
        <pc:sldMkLst>
          <pc:docMk/>
          <pc:sldMk cId="3651645182" sldId="455"/>
        </pc:sldMkLst>
      </pc:sldChg>
      <pc:sldChg chg="del">
        <pc:chgData name="Masemore, Sushma" userId="086e25eb-7f97-4cb9-99de-dc394e35ac6d" providerId="ADAL" clId="{23C04DB3-1967-4A19-BB40-AE31FA44FD12}" dt="2019-08-29T21:23:24.453" v="552" actId="2696"/>
        <pc:sldMkLst>
          <pc:docMk/>
          <pc:sldMk cId="731719709" sldId="456"/>
        </pc:sldMkLst>
      </pc:sldChg>
      <pc:sldChg chg="del">
        <pc:chgData name="Masemore, Sushma" userId="086e25eb-7f97-4cb9-99de-dc394e35ac6d" providerId="ADAL" clId="{23C04DB3-1967-4A19-BB40-AE31FA44FD12}" dt="2019-08-29T21:23:24.481" v="553" actId="2696"/>
        <pc:sldMkLst>
          <pc:docMk/>
          <pc:sldMk cId="4047018241" sldId="457"/>
        </pc:sldMkLst>
      </pc:sldChg>
      <pc:sldChg chg="del">
        <pc:chgData name="Masemore, Sushma" userId="086e25eb-7f97-4cb9-99de-dc394e35ac6d" providerId="ADAL" clId="{23C04DB3-1967-4A19-BB40-AE31FA44FD12}" dt="2019-08-29T21:23:24.531" v="555" actId="2696"/>
        <pc:sldMkLst>
          <pc:docMk/>
          <pc:sldMk cId="2584570012" sldId="458"/>
        </pc:sldMkLst>
      </pc:sldChg>
      <pc:sldChg chg="del">
        <pc:chgData name="Masemore, Sushma" userId="086e25eb-7f97-4cb9-99de-dc394e35ac6d" providerId="ADAL" clId="{23C04DB3-1967-4A19-BB40-AE31FA44FD12}" dt="2019-08-29T21:23:24.517" v="554" actId="2696"/>
        <pc:sldMkLst>
          <pc:docMk/>
          <pc:sldMk cId="1987094083" sldId="459"/>
        </pc:sldMkLst>
      </pc:sldChg>
      <pc:sldChg chg="addSp delSp del">
        <pc:chgData name="Masemore, Sushma" userId="086e25eb-7f97-4cb9-99de-dc394e35ac6d" providerId="ADAL" clId="{23C04DB3-1967-4A19-BB40-AE31FA44FD12}" dt="2019-08-29T21:44:07.352" v="692" actId="2696"/>
        <pc:sldMkLst>
          <pc:docMk/>
          <pc:sldMk cId="2332730261" sldId="461"/>
        </pc:sldMkLst>
        <pc:spChg chg="add del">
          <ac:chgData name="Masemore, Sushma" userId="086e25eb-7f97-4cb9-99de-dc394e35ac6d" providerId="ADAL" clId="{23C04DB3-1967-4A19-BB40-AE31FA44FD12}" dt="2019-08-29T21:27:44.171" v="562" actId="478"/>
          <ac:spMkLst>
            <pc:docMk/>
            <pc:sldMk cId="2332730261" sldId="461"/>
            <ac:spMk id="5" creationId="{6619D148-2FD1-4F1E-9EEB-BCCE2F964C7D}"/>
          </ac:spMkLst>
        </pc:spChg>
        <pc:spChg chg="add del">
          <ac:chgData name="Masemore, Sushma" userId="086e25eb-7f97-4cb9-99de-dc394e35ac6d" providerId="ADAL" clId="{23C04DB3-1967-4A19-BB40-AE31FA44FD12}" dt="2019-08-29T21:27:44.171" v="562" actId="478"/>
          <ac:spMkLst>
            <pc:docMk/>
            <pc:sldMk cId="2332730261" sldId="461"/>
            <ac:spMk id="6" creationId="{690FD7E7-D04D-4C64-BB20-731668820716}"/>
          </ac:spMkLst>
        </pc:spChg>
        <pc:spChg chg="add del">
          <ac:chgData name="Masemore, Sushma" userId="086e25eb-7f97-4cb9-99de-dc394e35ac6d" providerId="ADAL" clId="{23C04DB3-1967-4A19-BB40-AE31FA44FD12}" dt="2019-08-29T21:27:44.171" v="562" actId="478"/>
          <ac:spMkLst>
            <pc:docMk/>
            <pc:sldMk cId="2332730261" sldId="461"/>
            <ac:spMk id="8" creationId="{FC58243D-294B-4139-B628-0C778D0808BF}"/>
          </ac:spMkLst>
        </pc:spChg>
        <pc:graphicFrameChg chg="add del">
          <ac:chgData name="Masemore, Sushma" userId="086e25eb-7f97-4cb9-99de-dc394e35ac6d" providerId="ADAL" clId="{23C04DB3-1967-4A19-BB40-AE31FA44FD12}" dt="2019-08-29T21:27:44.171" v="562" actId="478"/>
          <ac:graphicFrameMkLst>
            <pc:docMk/>
            <pc:sldMk cId="2332730261" sldId="461"/>
            <ac:graphicFrameMk id="7" creationId="{27529441-8F0A-4D0E-BAF2-2368458B122D}"/>
          </ac:graphicFrameMkLst>
        </pc:graphicFrameChg>
      </pc:sldChg>
      <pc:sldChg chg="addSp modSp add ord">
        <pc:chgData name="Masemore, Sushma" userId="086e25eb-7f97-4cb9-99de-dc394e35ac6d" providerId="ADAL" clId="{23C04DB3-1967-4A19-BB40-AE31FA44FD12}" dt="2019-08-29T22:05:50.555" v="1034"/>
        <pc:sldMkLst>
          <pc:docMk/>
          <pc:sldMk cId="3453898132" sldId="461"/>
        </pc:sldMkLst>
        <pc:spChg chg="add mod">
          <ac:chgData name="Masemore, Sushma" userId="086e25eb-7f97-4cb9-99de-dc394e35ac6d" providerId="ADAL" clId="{23C04DB3-1967-4A19-BB40-AE31FA44FD12}" dt="2019-08-29T21:44:58.255" v="695" actId="1076"/>
          <ac:spMkLst>
            <pc:docMk/>
            <pc:sldMk cId="3453898132" sldId="461"/>
            <ac:spMk id="5" creationId="{A742C519-1AF1-4515-99BE-A89DEDDF2B1E}"/>
          </ac:spMkLst>
        </pc:spChg>
        <pc:cxnChg chg="add mod">
          <ac:chgData name="Masemore, Sushma" userId="086e25eb-7f97-4cb9-99de-dc394e35ac6d" providerId="ADAL" clId="{23C04DB3-1967-4A19-BB40-AE31FA44FD12}" dt="2019-08-29T21:45:16.473" v="717" actId="1038"/>
          <ac:cxnSpMkLst>
            <pc:docMk/>
            <pc:sldMk cId="3453898132" sldId="461"/>
            <ac:cxnSpMk id="6" creationId="{AC5410C9-0BFA-4891-9312-CA1FCFFF9563}"/>
          </ac:cxnSpMkLst>
        </pc:cxnChg>
      </pc:sldChg>
      <pc:sldChg chg="modSp">
        <pc:chgData name="Masemore, Sushma" userId="086e25eb-7f97-4cb9-99de-dc394e35ac6d" providerId="ADAL" clId="{23C04DB3-1967-4A19-BB40-AE31FA44FD12}" dt="2019-08-29T21:29:43.418" v="568" actId="207"/>
        <pc:sldMkLst>
          <pc:docMk/>
          <pc:sldMk cId="1449759562" sldId="464"/>
        </pc:sldMkLst>
        <pc:graphicFrameChg chg="mod">
          <ac:chgData name="Masemore, Sushma" userId="086e25eb-7f97-4cb9-99de-dc394e35ac6d" providerId="ADAL" clId="{23C04DB3-1967-4A19-BB40-AE31FA44FD12}" dt="2019-08-29T21:29:43.418" v="568" actId="207"/>
          <ac:graphicFrameMkLst>
            <pc:docMk/>
            <pc:sldMk cId="1449759562" sldId="464"/>
            <ac:graphicFrameMk id="15" creationId="{5935B94D-9D7C-47EE-A53A-3BD4907B382E}"/>
          </ac:graphicFrameMkLst>
        </pc:graphicFrameChg>
      </pc:sldChg>
      <pc:sldChg chg="addSp modSp ord">
        <pc:chgData name="Masemore, Sushma" userId="086e25eb-7f97-4cb9-99de-dc394e35ac6d" providerId="ADAL" clId="{23C04DB3-1967-4A19-BB40-AE31FA44FD12}" dt="2019-08-29T22:05:59.261" v="1036"/>
        <pc:sldMkLst>
          <pc:docMk/>
          <pc:sldMk cId="2458691628" sldId="467"/>
        </pc:sldMkLst>
        <pc:spChg chg="add mod">
          <ac:chgData name="Masemore, Sushma" userId="086e25eb-7f97-4cb9-99de-dc394e35ac6d" providerId="ADAL" clId="{23C04DB3-1967-4A19-BB40-AE31FA44FD12}" dt="2019-08-29T21:36:12.935" v="636" actId="1076"/>
          <ac:spMkLst>
            <pc:docMk/>
            <pc:sldMk cId="2458691628" sldId="467"/>
            <ac:spMk id="2" creationId="{0E0CA9CF-7D09-440C-B7B4-9049570C9A7F}"/>
          </ac:spMkLst>
        </pc:spChg>
        <pc:spChg chg="add mod">
          <ac:chgData name="Masemore, Sushma" userId="086e25eb-7f97-4cb9-99de-dc394e35ac6d" providerId="ADAL" clId="{23C04DB3-1967-4A19-BB40-AE31FA44FD12}" dt="2019-08-29T21:37:33.108" v="671" actId="1038"/>
          <ac:spMkLst>
            <pc:docMk/>
            <pc:sldMk cId="2458691628" sldId="467"/>
            <ac:spMk id="3" creationId="{00C3886C-EC39-4F78-B397-6D4A2BC05CB9}"/>
          </ac:spMkLst>
        </pc:spChg>
      </pc:sldChg>
      <pc:sldChg chg="addSp modSp">
        <pc:chgData name="Masemore, Sushma" userId="086e25eb-7f97-4cb9-99de-dc394e35ac6d" providerId="ADAL" clId="{23C04DB3-1967-4A19-BB40-AE31FA44FD12}" dt="2019-08-29T21:37:44.425" v="673" actId="1076"/>
        <pc:sldMkLst>
          <pc:docMk/>
          <pc:sldMk cId="959368512" sldId="468"/>
        </pc:sldMkLst>
        <pc:spChg chg="add">
          <ac:chgData name="Masemore, Sushma" userId="086e25eb-7f97-4cb9-99de-dc394e35ac6d" providerId="ADAL" clId="{23C04DB3-1967-4A19-BB40-AE31FA44FD12}" dt="2019-08-29T21:36:33.839" v="637"/>
          <ac:spMkLst>
            <pc:docMk/>
            <pc:sldMk cId="959368512" sldId="468"/>
            <ac:spMk id="73" creationId="{7D3A22C6-F8FB-4291-B1E0-1AF3989CFE1A}"/>
          </ac:spMkLst>
        </pc:spChg>
        <pc:spChg chg="add mod">
          <ac:chgData name="Masemore, Sushma" userId="086e25eb-7f97-4cb9-99de-dc394e35ac6d" providerId="ADAL" clId="{23C04DB3-1967-4A19-BB40-AE31FA44FD12}" dt="2019-08-29T21:37:44.425" v="673" actId="1076"/>
          <ac:spMkLst>
            <pc:docMk/>
            <pc:sldMk cId="959368512" sldId="468"/>
            <ac:spMk id="74" creationId="{181042CD-FFD9-45AA-8ADF-7F4829169C96}"/>
          </ac:spMkLst>
        </pc:spChg>
      </pc:sldChg>
      <pc:sldChg chg="addSp modSp">
        <pc:chgData name="Masemore, Sushma" userId="086e25eb-7f97-4cb9-99de-dc394e35ac6d" providerId="ADAL" clId="{23C04DB3-1967-4A19-BB40-AE31FA44FD12}" dt="2019-08-29T21:37:51.968" v="675" actId="1076"/>
        <pc:sldMkLst>
          <pc:docMk/>
          <pc:sldMk cId="2783674137" sldId="469"/>
        </pc:sldMkLst>
        <pc:spChg chg="add">
          <ac:chgData name="Masemore, Sushma" userId="086e25eb-7f97-4cb9-99de-dc394e35ac6d" providerId="ADAL" clId="{23C04DB3-1967-4A19-BB40-AE31FA44FD12}" dt="2019-08-29T21:36:36.605" v="638"/>
          <ac:spMkLst>
            <pc:docMk/>
            <pc:sldMk cId="2783674137" sldId="469"/>
            <ac:spMk id="21" creationId="{46102CA4-3D49-4330-BE21-199A9F6CB92D}"/>
          </ac:spMkLst>
        </pc:spChg>
        <pc:spChg chg="add mod">
          <ac:chgData name="Masemore, Sushma" userId="086e25eb-7f97-4cb9-99de-dc394e35ac6d" providerId="ADAL" clId="{23C04DB3-1967-4A19-BB40-AE31FA44FD12}" dt="2019-08-29T21:37:51.968" v="675" actId="1076"/>
          <ac:spMkLst>
            <pc:docMk/>
            <pc:sldMk cId="2783674137" sldId="469"/>
            <ac:spMk id="22" creationId="{AC7C6D3A-8654-4148-B54A-E48F7CDD5B5C}"/>
          </ac:spMkLst>
        </pc:spChg>
      </pc:sldChg>
      <pc:sldChg chg="add">
        <pc:chgData name="Masemore, Sushma" userId="086e25eb-7f97-4cb9-99de-dc394e35ac6d" providerId="ADAL" clId="{23C04DB3-1967-4A19-BB40-AE31FA44FD12}" dt="2019-08-29T22:06:19.947" v="1039"/>
        <pc:sldMkLst>
          <pc:docMk/>
          <pc:sldMk cId="670492644" sldId="470"/>
        </pc:sldMkLst>
      </pc:sldChg>
      <pc:sldChg chg="addSp modSp del ord">
        <pc:chgData name="Masemore, Sushma" userId="086e25eb-7f97-4cb9-99de-dc394e35ac6d" providerId="ADAL" clId="{23C04DB3-1967-4A19-BB40-AE31FA44FD12}" dt="2019-08-29T22:06:14.381" v="1038" actId="2696"/>
        <pc:sldMkLst>
          <pc:docMk/>
          <pc:sldMk cId="3162667717" sldId="470"/>
        </pc:sldMkLst>
        <pc:spChg chg="add mod">
          <ac:chgData name="Masemore, Sushma" userId="086e25eb-7f97-4cb9-99de-dc394e35ac6d" providerId="ADAL" clId="{23C04DB3-1967-4A19-BB40-AE31FA44FD12}" dt="2019-08-29T21:47:00.295" v="720" actId="1076"/>
          <ac:spMkLst>
            <pc:docMk/>
            <pc:sldMk cId="3162667717" sldId="470"/>
            <ac:spMk id="2" creationId="{A77D96A2-D731-41DD-BB7B-BEC768D9DE93}"/>
          </ac:spMkLst>
        </pc:spChg>
        <pc:spChg chg="mod">
          <ac:chgData name="Masemore, Sushma" userId="086e25eb-7f97-4cb9-99de-dc394e35ac6d" providerId="ADAL" clId="{23C04DB3-1967-4A19-BB40-AE31FA44FD12}" dt="2019-08-29T21:52:09.424" v="801" actId="1076"/>
          <ac:spMkLst>
            <pc:docMk/>
            <pc:sldMk cId="3162667717" sldId="470"/>
            <ac:spMk id="29" creationId="{00000000-0000-0000-0000-000000000000}"/>
          </ac:spMkLst>
        </pc:spChg>
        <pc:spChg chg="add">
          <ac:chgData name="Masemore, Sushma" userId="086e25eb-7f97-4cb9-99de-dc394e35ac6d" providerId="ADAL" clId="{23C04DB3-1967-4A19-BB40-AE31FA44FD12}" dt="2019-08-29T21:36:40.106" v="639"/>
          <ac:spMkLst>
            <pc:docMk/>
            <pc:sldMk cId="3162667717" sldId="470"/>
            <ac:spMk id="40" creationId="{CB677CCB-C7F0-4DD2-8617-299D66E71234}"/>
          </ac:spMkLst>
        </pc:spChg>
        <pc:spChg chg="add mod">
          <ac:chgData name="Masemore, Sushma" userId="086e25eb-7f97-4cb9-99de-dc394e35ac6d" providerId="ADAL" clId="{23C04DB3-1967-4A19-BB40-AE31FA44FD12}" dt="2019-08-29T21:38:00.460" v="677" actId="1076"/>
          <ac:spMkLst>
            <pc:docMk/>
            <pc:sldMk cId="3162667717" sldId="470"/>
            <ac:spMk id="41" creationId="{77AAABFE-9FBD-4306-BCE8-CAA2C9E75258}"/>
          </ac:spMkLst>
        </pc:spChg>
      </pc:sldChg>
      <pc:sldChg chg="addSp modSp">
        <pc:chgData name="Masemore, Sushma" userId="086e25eb-7f97-4cb9-99de-dc394e35ac6d" providerId="ADAL" clId="{23C04DB3-1967-4A19-BB40-AE31FA44FD12}" dt="2019-08-29T21:38:08.944" v="679" actId="1076"/>
        <pc:sldMkLst>
          <pc:docMk/>
          <pc:sldMk cId="3620130451" sldId="471"/>
        </pc:sldMkLst>
        <pc:spChg chg="add">
          <ac:chgData name="Masemore, Sushma" userId="086e25eb-7f97-4cb9-99de-dc394e35ac6d" providerId="ADAL" clId="{23C04DB3-1967-4A19-BB40-AE31FA44FD12}" dt="2019-08-29T21:36:43.373" v="640"/>
          <ac:spMkLst>
            <pc:docMk/>
            <pc:sldMk cId="3620130451" sldId="471"/>
            <ac:spMk id="28" creationId="{DEF24BB0-A5D5-468D-BA07-1934E9950B8F}"/>
          </ac:spMkLst>
        </pc:spChg>
        <pc:spChg chg="add mod">
          <ac:chgData name="Masemore, Sushma" userId="086e25eb-7f97-4cb9-99de-dc394e35ac6d" providerId="ADAL" clId="{23C04DB3-1967-4A19-BB40-AE31FA44FD12}" dt="2019-08-29T21:38:08.944" v="679" actId="1076"/>
          <ac:spMkLst>
            <pc:docMk/>
            <pc:sldMk cId="3620130451" sldId="471"/>
            <ac:spMk id="29" creationId="{48D7BAE0-E20E-4C53-8A92-BB146F5BFDDD}"/>
          </ac:spMkLst>
        </pc:spChg>
      </pc:sldChg>
      <pc:sldChg chg="ord">
        <pc:chgData name="Masemore, Sushma" userId="086e25eb-7f97-4cb9-99de-dc394e35ac6d" providerId="ADAL" clId="{23C04DB3-1967-4A19-BB40-AE31FA44FD12}" dt="2019-08-29T21:18:08.516" v="464"/>
        <pc:sldMkLst>
          <pc:docMk/>
          <pc:sldMk cId="3436842277" sldId="472"/>
        </pc:sldMkLst>
      </pc:sldChg>
      <pc:sldChg chg="ord">
        <pc:chgData name="Masemore, Sushma" userId="086e25eb-7f97-4cb9-99de-dc394e35ac6d" providerId="ADAL" clId="{23C04DB3-1967-4A19-BB40-AE31FA44FD12}" dt="2019-08-29T21:24:17.530" v="557"/>
        <pc:sldMkLst>
          <pc:docMk/>
          <pc:sldMk cId="1975779914" sldId="473"/>
        </pc:sldMkLst>
      </pc:sldChg>
      <pc:sldChg chg="del ord modTransition">
        <pc:chgData name="Masemore, Sushma" userId="086e25eb-7f97-4cb9-99de-dc394e35ac6d" providerId="ADAL" clId="{23C04DB3-1967-4A19-BB40-AE31FA44FD12}" dt="2019-08-29T21:42:33.805" v="683" actId="2696"/>
        <pc:sldMkLst>
          <pc:docMk/>
          <pc:sldMk cId="1832488789" sldId="474"/>
        </pc:sldMkLst>
      </pc:sldChg>
      <pc:sldChg chg="ord">
        <pc:chgData name="Masemore, Sushma" userId="086e25eb-7f97-4cb9-99de-dc394e35ac6d" providerId="ADAL" clId="{23C04DB3-1967-4A19-BB40-AE31FA44FD12}" dt="2019-08-29T21:18:52.797" v="466"/>
        <pc:sldMkLst>
          <pc:docMk/>
          <pc:sldMk cId="1973213770" sldId="475"/>
        </pc:sldMkLst>
      </pc:sldChg>
      <pc:sldChg chg="ord">
        <pc:chgData name="Masemore, Sushma" userId="086e25eb-7f97-4cb9-99de-dc394e35ac6d" providerId="ADAL" clId="{23C04DB3-1967-4A19-BB40-AE31FA44FD12}" dt="2019-08-29T21:24:55.657" v="558"/>
        <pc:sldMkLst>
          <pc:docMk/>
          <pc:sldMk cId="292577965" sldId="476"/>
        </pc:sldMkLst>
      </pc:sldChg>
      <pc:sldChg chg="addSp delSp modSp add ord">
        <pc:chgData name="Masemore, Sushma" userId="086e25eb-7f97-4cb9-99de-dc394e35ac6d" providerId="ADAL" clId="{23C04DB3-1967-4A19-BB40-AE31FA44FD12}" dt="2019-08-29T22:05:50.555" v="1034"/>
        <pc:sldMkLst>
          <pc:docMk/>
          <pc:sldMk cId="2870107324" sldId="477"/>
        </pc:sldMkLst>
        <pc:spChg chg="mod">
          <ac:chgData name="Masemore, Sushma" userId="086e25eb-7f97-4cb9-99de-dc394e35ac6d" providerId="ADAL" clId="{23C04DB3-1967-4A19-BB40-AE31FA44FD12}" dt="2019-08-29T21:51:51.086" v="799" actId="20577"/>
          <ac:spMkLst>
            <pc:docMk/>
            <pc:sldMk cId="2870107324" sldId="477"/>
            <ac:spMk id="2" creationId="{CA070CD7-5E76-48C4-830D-CC02A8A97F8C}"/>
          </ac:spMkLst>
        </pc:spChg>
        <pc:spChg chg="del">
          <ac:chgData name="Masemore, Sushma" userId="086e25eb-7f97-4cb9-99de-dc394e35ac6d" providerId="ADAL" clId="{23C04DB3-1967-4A19-BB40-AE31FA44FD12}" dt="2019-08-29T21:49:36.273" v="722" actId="478"/>
          <ac:spMkLst>
            <pc:docMk/>
            <pc:sldMk cId="2870107324" sldId="477"/>
            <ac:spMk id="3" creationId="{95E625A5-1025-44D6-93C8-02E3870A4E70}"/>
          </ac:spMkLst>
        </pc:spChg>
        <pc:graphicFrameChg chg="add mod modGraphic">
          <ac:chgData name="Masemore, Sushma" userId="086e25eb-7f97-4cb9-99de-dc394e35ac6d" providerId="ADAL" clId="{23C04DB3-1967-4A19-BB40-AE31FA44FD12}" dt="2019-08-29T22:05:30.604" v="1033" actId="207"/>
          <ac:graphicFrameMkLst>
            <pc:docMk/>
            <pc:sldMk cId="2870107324" sldId="477"/>
            <ac:graphicFrameMk id="5" creationId="{445617B2-37C9-4D54-85B1-E308C6122397}"/>
          </ac:graphicFrameMkLst>
        </pc:graphicFrameChg>
      </pc:sldChg>
      <pc:sldChg chg="del modTransition">
        <pc:chgData name="Masemore, Sushma" userId="086e25eb-7f97-4cb9-99de-dc394e35ac6d" providerId="ADAL" clId="{23C04DB3-1967-4A19-BB40-AE31FA44FD12}" dt="2019-08-29T21:43:59.470" v="690" actId="2696"/>
        <pc:sldMkLst>
          <pc:docMk/>
          <pc:sldMk cId="3634858121" sldId="4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448673082531347E-2"/>
          <c:y val="0.20230044813693404"/>
          <c:w val="0.57611174978769619"/>
          <c:h val="0.68792314827886114"/>
        </c:manualLayout>
      </c:layout>
      <c:areaChart>
        <c:grouping val="stacked"/>
        <c:varyColors val="0"/>
        <c:ser>
          <c:idx val="4"/>
          <c:order val="0"/>
          <c:tx>
            <c:strRef>
              <c:f>keytakeaways!$C$36</c:f>
              <c:strCache>
                <c:ptCount val="1"/>
                <c:pt idx="0">
                  <c:v>other</c:v>
                </c:pt>
              </c:strCache>
            </c:strRef>
          </c:tx>
          <c:spPr>
            <a:solidFill>
              <a:schemeClr val="bg1">
                <a:lumMod val="75000"/>
              </a:schemeClr>
            </a:solidFill>
            <a:ln>
              <a:noFill/>
            </a:ln>
            <a:effectLst/>
          </c:spPr>
          <c:cat>
            <c:numRef>
              <c:f>keytakeaways!$N$31:$BB$31</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keytakeaways!$N$36:$BB$36</c:f>
              <c:numCache>
                <c:formatCode>General</c:formatCode>
                <c:ptCount val="41"/>
                <c:pt idx="0">
                  <c:v>56.089366999999967</c:v>
                </c:pt>
                <c:pt idx="1">
                  <c:v>56.670829999999903</c:v>
                </c:pt>
                <c:pt idx="2">
                  <c:v>57.622165999999972</c:v>
                </c:pt>
                <c:pt idx="3">
                  <c:v>60.858027</c:v>
                </c:pt>
                <c:pt idx="4">
                  <c:v>63.989444000000077</c:v>
                </c:pt>
                <c:pt idx="5">
                  <c:v>63.631877999999965</c:v>
                </c:pt>
                <c:pt idx="6">
                  <c:v>62.627390999999989</c:v>
                </c:pt>
                <c:pt idx="7">
                  <c:v>62.72716099999991</c:v>
                </c:pt>
                <c:pt idx="8">
                  <c:v>64.543055000000095</c:v>
                </c:pt>
                <c:pt idx="9">
                  <c:v>65.586017999999967</c:v>
                </c:pt>
                <c:pt idx="10">
                  <c:v>65.484375999999997</c:v>
                </c:pt>
                <c:pt idx="11">
                  <c:v>65.351166999999919</c:v>
                </c:pt>
                <c:pt idx="12">
                  <c:v>65.55651499999999</c:v>
                </c:pt>
                <c:pt idx="13">
                  <c:v>65.786849999999845</c:v>
                </c:pt>
                <c:pt idx="14">
                  <c:v>66.14201300000002</c:v>
                </c:pt>
                <c:pt idx="15">
                  <c:v>66.459449999999833</c:v>
                </c:pt>
                <c:pt idx="16">
                  <c:v>66.792641000000003</c:v>
                </c:pt>
                <c:pt idx="17">
                  <c:v>67.074714000000085</c:v>
                </c:pt>
                <c:pt idx="18">
                  <c:v>67.414947999999981</c:v>
                </c:pt>
                <c:pt idx="19">
                  <c:v>68.123277000000144</c:v>
                </c:pt>
                <c:pt idx="20">
                  <c:v>68.062939999999799</c:v>
                </c:pt>
                <c:pt idx="21">
                  <c:v>68.500517999999829</c:v>
                </c:pt>
                <c:pt idx="22">
                  <c:v>68.473796999999877</c:v>
                </c:pt>
                <c:pt idx="23">
                  <c:v>69.042078999999831</c:v>
                </c:pt>
                <c:pt idx="24">
                  <c:v>69.579731999999922</c:v>
                </c:pt>
                <c:pt idx="25">
                  <c:v>69.862601000000041</c:v>
                </c:pt>
                <c:pt idx="26">
                  <c:v>71.010941000000003</c:v>
                </c:pt>
                <c:pt idx="27">
                  <c:v>71.172619000000168</c:v>
                </c:pt>
                <c:pt idx="28">
                  <c:v>71.545405999999957</c:v>
                </c:pt>
                <c:pt idx="29">
                  <c:v>72.002162999999882</c:v>
                </c:pt>
                <c:pt idx="30">
                  <c:v>72.234688000000006</c:v>
                </c:pt>
                <c:pt idx="31">
                  <c:v>72.433779999999842</c:v>
                </c:pt>
                <c:pt idx="32">
                  <c:v>72.698891000000231</c:v>
                </c:pt>
                <c:pt idx="33">
                  <c:v>73.120040000000017</c:v>
                </c:pt>
                <c:pt idx="34">
                  <c:v>73.388862000000017</c:v>
                </c:pt>
                <c:pt idx="35">
                  <c:v>74.039755999999898</c:v>
                </c:pt>
                <c:pt idx="36">
                  <c:v>74.506808999999976</c:v>
                </c:pt>
                <c:pt idx="37">
                  <c:v>75.370196999999962</c:v>
                </c:pt>
                <c:pt idx="38">
                  <c:v>75.726012999999966</c:v>
                </c:pt>
                <c:pt idx="39">
                  <c:v>76.45440799999983</c:v>
                </c:pt>
                <c:pt idx="40">
                  <c:v>77.122520000000122</c:v>
                </c:pt>
              </c:numCache>
            </c:numRef>
          </c:val>
          <c:extLst>
            <c:ext xmlns:c16="http://schemas.microsoft.com/office/drawing/2014/chart" uri="{C3380CC4-5D6E-409C-BE32-E72D297353CC}">
              <c16:uniqueId val="{00000000-8960-4453-A396-0A41433294E0}"/>
            </c:ext>
          </c:extLst>
        </c:ser>
        <c:ser>
          <c:idx val="2"/>
          <c:order val="1"/>
          <c:tx>
            <c:strRef>
              <c:f>keytakeaways!$C$35</c:f>
              <c:strCache>
                <c:ptCount val="1"/>
                <c:pt idx="0">
                  <c:v>hydroelectric</c:v>
                </c:pt>
              </c:strCache>
            </c:strRef>
          </c:tx>
          <c:spPr>
            <a:solidFill>
              <a:schemeClr val="accent1">
                <a:lumMod val="75000"/>
              </a:schemeClr>
            </a:solidFill>
            <a:ln>
              <a:noFill/>
            </a:ln>
            <a:effectLst/>
          </c:spPr>
          <c:cat>
            <c:numRef>
              <c:f>keytakeaways!$N$31:$BB$31</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keytakeaways!$N$35:$BB$35</c:f>
              <c:numCache>
                <c:formatCode>General</c:formatCode>
                <c:ptCount val="41"/>
                <c:pt idx="0">
                  <c:v>260.20306899999997</c:v>
                </c:pt>
                <c:pt idx="1">
                  <c:v>319.35490399999998</c:v>
                </c:pt>
                <c:pt idx="2">
                  <c:v>276.24022300000001</c:v>
                </c:pt>
                <c:pt idx="3">
                  <c:v>268.565383</c:v>
                </c:pt>
                <c:pt idx="4">
                  <c:v>259.36662200000001</c:v>
                </c:pt>
                <c:pt idx="5">
                  <c:v>249.080085</c:v>
                </c:pt>
                <c:pt idx="6">
                  <c:v>267.80621300000001</c:v>
                </c:pt>
                <c:pt idx="7">
                  <c:v>299.12475599999999</c:v>
                </c:pt>
                <c:pt idx="8">
                  <c:v>283.28967299999999</c:v>
                </c:pt>
                <c:pt idx="9">
                  <c:v>277.67385899999999</c:v>
                </c:pt>
                <c:pt idx="10">
                  <c:v>294.012787</c:v>
                </c:pt>
                <c:pt idx="11">
                  <c:v>310.01583900000003</c:v>
                </c:pt>
                <c:pt idx="12">
                  <c:v>310.35897799999998</c:v>
                </c:pt>
                <c:pt idx="13">
                  <c:v>310.25552399999998</c:v>
                </c:pt>
                <c:pt idx="14">
                  <c:v>310.19876099999999</c:v>
                </c:pt>
                <c:pt idx="15">
                  <c:v>310.13220200000001</c:v>
                </c:pt>
                <c:pt idx="16">
                  <c:v>309.81158399999998</c:v>
                </c:pt>
                <c:pt idx="17">
                  <c:v>309.65780599999999</c:v>
                </c:pt>
                <c:pt idx="18">
                  <c:v>309.39129600000001</c:v>
                </c:pt>
                <c:pt idx="19">
                  <c:v>308.86605800000001</c:v>
                </c:pt>
                <c:pt idx="20">
                  <c:v>308.51391599999999</c:v>
                </c:pt>
                <c:pt idx="21">
                  <c:v>307.24816900000002</c:v>
                </c:pt>
                <c:pt idx="22">
                  <c:v>306.785461</c:v>
                </c:pt>
                <c:pt idx="23">
                  <c:v>307.38494900000001</c:v>
                </c:pt>
                <c:pt idx="24">
                  <c:v>307.38827500000002</c:v>
                </c:pt>
                <c:pt idx="25">
                  <c:v>307.73281900000001</c:v>
                </c:pt>
                <c:pt idx="26">
                  <c:v>306.72692899999998</c:v>
                </c:pt>
                <c:pt idx="27">
                  <c:v>306.05316199999999</c:v>
                </c:pt>
                <c:pt idx="28">
                  <c:v>307.84686299999998</c:v>
                </c:pt>
                <c:pt idx="29">
                  <c:v>308.090912</c:v>
                </c:pt>
                <c:pt idx="30">
                  <c:v>308.11312900000001</c:v>
                </c:pt>
                <c:pt idx="31">
                  <c:v>308.38324</c:v>
                </c:pt>
                <c:pt idx="32">
                  <c:v>308.668182</c:v>
                </c:pt>
                <c:pt idx="33">
                  <c:v>308.64511099999999</c:v>
                </c:pt>
                <c:pt idx="34">
                  <c:v>308.82647700000001</c:v>
                </c:pt>
                <c:pt idx="35">
                  <c:v>308.97863799999999</c:v>
                </c:pt>
                <c:pt idx="36">
                  <c:v>309.16769399999998</c:v>
                </c:pt>
                <c:pt idx="37">
                  <c:v>308.95825200000002</c:v>
                </c:pt>
                <c:pt idx="38">
                  <c:v>309.32565299999999</c:v>
                </c:pt>
                <c:pt idx="39">
                  <c:v>309.158142</c:v>
                </c:pt>
                <c:pt idx="40">
                  <c:v>309.443085</c:v>
                </c:pt>
              </c:numCache>
            </c:numRef>
          </c:val>
          <c:extLst>
            <c:ext xmlns:c16="http://schemas.microsoft.com/office/drawing/2014/chart" uri="{C3380CC4-5D6E-409C-BE32-E72D297353CC}">
              <c16:uniqueId val="{00000001-8960-4453-A396-0A41433294E0}"/>
            </c:ext>
          </c:extLst>
        </c:ser>
        <c:ser>
          <c:idx val="1"/>
          <c:order val="2"/>
          <c:tx>
            <c:strRef>
              <c:f>keytakeaways!$C$34</c:f>
              <c:strCache>
                <c:ptCount val="1"/>
                <c:pt idx="0">
                  <c:v>geothermal</c:v>
                </c:pt>
              </c:strCache>
            </c:strRef>
          </c:tx>
          <c:spPr>
            <a:solidFill>
              <a:schemeClr val="accent2"/>
            </a:solidFill>
            <a:ln>
              <a:noFill/>
            </a:ln>
            <a:effectLst/>
          </c:spPr>
          <c:cat>
            <c:numRef>
              <c:f>keytakeaways!$N$31:$BB$31</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keytakeaways!$N$34:$BB$34</c:f>
              <c:numCache>
                <c:formatCode>General</c:formatCode>
                <c:ptCount val="41"/>
                <c:pt idx="0">
                  <c:v>15.219213</c:v>
                </c:pt>
                <c:pt idx="1">
                  <c:v>15.316068</c:v>
                </c:pt>
                <c:pt idx="2">
                  <c:v>15.562426</c:v>
                </c:pt>
                <c:pt idx="3">
                  <c:v>15.774674000000001</c:v>
                </c:pt>
                <c:pt idx="4">
                  <c:v>15.876941</c:v>
                </c:pt>
                <c:pt idx="5">
                  <c:v>15.917575000000001</c:v>
                </c:pt>
                <c:pt idx="6">
                  <c:v>15.826000000000001</c:v>
                </c:pt>
                <c:pt idx="7">
                  <c:v>15.804</c:v>
                </c:pt>
                <c:pt idx="8">
                  <c:v>16.330877000000001</c:v>
                </c:pt>
                <c:pt idx="9">
                  <c:v>16.488464</c:v>
                </c:pt>
                <c:pt idx="10">
                  <c:v>17.218958000000001</c:v>
                </c:pt>
                <c:pt idx="11">
                  <c:v>18.068476</c:v>
                </c:pt>
                <c:pt idx="12">
                  <c:v>19.414847999999999</c:v>
                </c:pt>
                <c:pt idx="13">
                  <c:v>21.030692999999999</c:v>
                </c:pt>
                <c:pt idx="14">
                  <c:v>22.849419000000001</c:v>
                </c:pt>
                <c:pt idx="15">
                  <c:v>24.867691000000001</c:v>
                </c:pt>
                <c:pt idx="16">
                  <c:v>26.732185000000001</c:v>
                </c:pt>
                <c:pt idx="17">
                  <c:v>29.004601999999998</c:v>
                </c:pt>
                <c:pt idx="18">
                  <c:v>31.144264</c:v>
                </c:pt>
                <c:pt idx="19">
                  <c:v>33.501944999999999</c:v>
                </c:pt>
                <c:pt idx="20">
                  <c:v>36.143664999999999</c:v>
                </c:pt>
                <c:pt idx="21">
                  <c:v>38.961951999999997</c:v>
                </c:pt>
                <c:pt idx="22">
                  <c:v>41.584102999999999</c:v>
                </c:pt>
                <c:pt idx="23">
                  <c:v>43.781596999999998</c:v>
                </c:pt>
                <c:pt idx="24">
                  <c:v>46.118876999999998</c:v>
                </c:pt>
                <c:pt idx="25">
                  <c:v>48.351280000000003</c:v>
                </c:pt>
                <c:pt idx="26">
                  <c:v>51.182571000000003</c:v>
                </c:pt>
                <c:pt idx="27">
                  <c:v>52.535190999999998</c:v>
                </c:pt>
                <c:pt idx="28">
                  <c:v>53.795918</c:v>
                </c:pt>
                <c:pt idx="29">
                  <c:v>54.994174999999998</c:v>
                </c:pt>
                <c:pt idx="30">
                  <c:v>56.017966999999999</c:v>
                </c:pt>
                <c:pt idx="31">
                  <c:v>56.969448</c:v>
                </c:pt>
                <c:pt idx="32">
                  <c:v>57.898598</c:v>
                </c:pt>
                <c:pt idx="33">
                  <c:v>58.756591999999998</c:v>
                </c:pt>
                <c:pt idx="34">
                  <c:v>59.495232000000001</c:v>
                </c:pt>
                <c:pt idx="35">
                  <c:v>60.321174999999997</c:v>
                </c:pt>
                <c:pt idx="36">
                  <c:v>61.080058999999999</c:v>
                </c:pt>
                <c:pt idx="37">
                  <c:v>61.799770000000002</c:v>
                </c:pt>
                <c:pt idx="38">
                  <c:v>62.393310999999997</c:v>
                </c:pt>
                <c:pt idx="39">
                  <c:v>64.564177999999998</c:v>
                </c:pt>
                <c:pt idx="40">
                  <c:v>65.632698000000005</c:v>
                </c:pt>
              </c:numCache>
            </c:numRef>
          </c:val>
          <c:extLst>
            <c:ext xmlns:c16="http://schemas.microsoft.com/office/drawing/2014/chart" uri="{C3380CC4-5D6E-409C-BE32-E72D297353CC}">
              <c16:uniqueId val="{00000002-8960-4453-A396-0A41433294E0}"/>
            </c:ext>
          </c:extLst>
        </c:ser>
        <c:ser>
          <c:idx val="0"/>
          <c:order val="3"/>
          <c:tx>
            <c:strRef>
              <c:f>keytakeaways!$C$33</c:f>
              <c:strCache>
                <c:ptCount val="1"/>
                <c:pt idx="0">
                  <c:v>wind</c:v>
                </c:pt>
              </c:strCache>
            </c:strRef>
          </c:tx>
          <c:spPr>
            <a:solidFill>
              <a:schemeClr val="accent3"/>
            </a:solidFill>
            <a:ln>
              <a:noFill/>
            </a:ln>
            <a:effectLst/>
          </c:spPr>
          <c:cat>
            <c:numRef>
              <c:f>keytakeaways!$N$31:$BB$31</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keytakeaways!$N$33:$BB$33</c:f>
              <c:numCache>
                <c:formatCode>General</c:formatCode>
                <c:ptCount val="41"/>
                <c:pt idx="0">
                  <c:v>94.652246000000005</c:v>
                </c:pt>
                <c:pt idx="1">
                  <c:v>120.176599</c:v>
                </c:pt>
                <c:pt idx="2">
                  <c:v>140.82170300000001</c:v>
                </c:pt>
                <c:pt idx="3">
                  <c:v>167.83974499999999</c:v>
                </c:pt>
                <c:pt idx="4">
                  <c:v>181.655282</c:v>
                </c:pt>
                <c:pt idx="5">
                  <c:v>190.718548</c:v>
                </c:pt>
                <c:pt idx="6">
                  <c:v>227.55306999999999</c:v>
                </c:pt>
                <c:pt idx="7">
                  <c:v>254.51151999999999</c:v>
                </c:pt>
                <c:pt idx="8">
                  <c:v>273.37374899999998</c:v>
                </c:pt>
                <c:pt idx="9">
                  <c:v>289.55621300000001</c:v>
                </c:pt>
                <c:pt idx="10">
                  <c:v>322.045502</c:v>
                </c:pt>
                <c:pt idx="11">
                  <c:v>355.60717799999998</c:v>
                </c:pt>
                <c:pt idx="12">
                  <c:v>363.83007800000001</c:v>
                </c:pt>
                <c:pt idx="13">
                  <c:v>364.58291600000001</c:v>
                </c:pt>
                <c:pt idx="14">
                  <c:v>364.70059199999997</c:v>
                </c:pt>
                <c:pt idx="15">
                  <c:v>364.88433800000001</c:v>
                </c:pt>
                <c:pt idx="16">
                  <c:v>365.50259399999999</c:v>
                </c:pt>
                <c:pt idx="17">
                  <c:v>366.192047</c:v>
                </c:pt>
                <c:pt idx="18">
                  <c:v>366.79846199999997</c:v>
                </c:pt>
                <c:pt idx="19">
                  <c:v>366.950714</c:v>
                </c:pt>
                <c:pt idx="20">
                  <c:v>369.66900600000002</c:v>
                </c:pt>
                <c:pt idx="21">
                  <c:v>369.944275</c:v>
                </c:pt>
                <c:pt idx="22">
                  <c:v>370.53997800000002</c:v>
                </c:pt>
                <c:pt idx="23">
                  <c:v>370.9599</c:v>
                </c:pt>
                <c:pt idx="24">
                  <c:v>371.547729</c:v>
                </c:pt>
                <c:pt idx="25">
                  <c:v>373.00759900000003</c:v>
                </c:pt>
                <c:pt idx="26">
                  <c:v>376.434662</c:v>
                </c:pt>
                <c:pt idx="27">
                  <c:v>377.30300899999997</c:v>
                </c:pt>
                <c:pt idx="28">
                  <c:v>379.106964</c:v>
                </c:pt>
                <c:pt idx="29">
                  <c:v>380.07009900000003</c:v>
                </c:pt>
                <c:pt idx="30">
                  <c:v>381.50186200000002</c:v>
                </c:pt>
                <c:pt idx="31">
                  <c:v>382.72830199999999</c:v>
                </c:pt>
                <c:pt idx="32">
                  <c:v>384.35366800000003</c:v>
                </c:pt>
                <c:pt idx="33">
                  <c:v>386.33075000000002</c:v>
                </c:pt>
                <c:pt idx="34">
                  <c:v>391.078644</c:v>
                </c:pt>
                <c:pt idx="35">
                  <c:v>397.44751000000002</c:v>
                </c:pt>
                <c:pt idx="36">
                  <c:v>404.69918799999999</c:v>
                </c:pt>
                <c:pt idx="37">
                  <c:v>407.78591899999998</c:v>
                </c:pt>
                <c:pt idx="38">
                  <c:v>415.68029799999999</c:v>
                </c:pt>
                <c:pt idx="39">
                  <c:v>424.17596400000002</c:v>
                </c:pt>
                <c:pt idx="40">
                  <c:v>428.90319799999997</c:v>
                </c:pt>
              </c:numCache>
            </c:numRef>
          </c:val>
          <c:extLst>
            <c:ext xmlns:c16="http://schemas.microsoft.com/office/drawing/2014/chart" uri="{C3380CC4-5D6E-409C-BE32-E72D297353CC}">
              <c16:uniqueId val="{00000003-8960-4453-A396-0A41433294E0}"/>
            </c:ext>
          </c:extLst>
        </c:ser>
        <c:ser>
          <c:idx val="3"/>
          <c:order val="4"/>
          <c:tx>
            <c:strRef>
              <c:f>keytakeaways!$C$32</c:f>
              <c:strCache>
                <c:ptCount val="1"/>
                <c:pt idx="0">
                  <c:v>solar pv</c:v>
                </c:pt>
              </c:strCache>
            </c:strRef>
          </c:tx>
          <c:spPr>
            <a:solidFill>
              <a:schemeClr val="accent4"/>
            </a:solidFill>
            <a:ln>
              <a:noFill/>
            </a:ln>
            <a:effectLst/>
          </c:spPr>
          <c:cat>
            <c:numRef>
              <c:f>keytakeaways!$N$31:$BB$31</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keytakeaways!$N$32:$BB$32</c:f>
              <c:numCache>
                <c:formatCode>General</c:formatCode>
                <c:ptCount val="41"/>
                <c:pt idx="0">
                  <c:v>1.2121820000000001</c:v>
                </c:pt>
                <c:pt idx="1">
                  <c:v>1.817696</c:v>
                </c:pt>
                <c:pt idx="2">
                  <c:v>4.3266749999999998</c:v>
                </c:pt>
                <c:pt idx="3">
                  <c:v>9.0356200000000015</c:v>
                </c:pt>
                <c:pt idx="4">
                  <c:v>17.691030999999999</c:v>
                </c:pt>
                <c:pt idx="5">
                  <c:v>24.892903999999998</c:v>
                </c:pt>
                <c:pt idx="6">
                  <c:v>54.340890000000002</c:v>
                </c:pt>
                <c:pt idx="7">
                  <c:v>77.860273000000007</c:v>
                </c:pt>
                <c:pt idx="8">
                  <c:v>96.640991</c:v>
                </c:pt>
                <c:pt idx="9">
                  <c:v>111.572643</c:v>
                </c:pt>
                <c:pt idx="10">
                  <c:v>130.58231000000001</c:v>
                </c:pt>
                <c:pt idx="11">
                  <c:v>153.13214500000001</c:v>
                </c:pt>
                <c:pt idx="12">
                  <c:v>183.53281799999999</c:v>
                </c:pt>
                <c:pt idx="13">
                  <c:v>217.00051099999999</c:v>
                </c:pt>
                <c:pt idx="14">
                  <c:v>234.957482</c:v>
                </c:pt>
                <c:pt idx="15">
                  <c:v>248.26404600000001</c:v>
                </c:pt>
                <c:pt idx="16">
                  <c:v>259.37327600000003</c:v>
                </c:pt>
                <c:pt idx="17">
                  <c:v>272.06900000000002</c:v>
                </c:pt>
                <c:pt idx="18">
                  <c:v>285.40581499999996</c:v>
                </c:pt>
                <c:pt idx="19">
                  <c:v>306.698509</c:v>
                </c:pt>
                <c:pt idx="20">
                  <c:v>317.60168399999998</c:v>
                </c:pt>
                <c:pt idx="21">
                  <c:v>335.84215599999999</c:v>
                </c:pt>
                <c:pt idx="22">
                  <c:v>345.33712000000003</c:v>
                </c:pt>
                <c:pt idx="23">
                  <c:v>358.81267600000001</c:v>
                </c:pt>
                <c:pt idx="24">
                  <c:v>377.91873199999998</c:v>
                </c:pt>
                <c:pt idx="25">
                  <c:v>400.53068600000006</c:v>
                </c:pt>
                <c:pt idx="26">
                  <c:v>426.375</c:v>
                </c:pt>
                <c:pt idx="27">
                  <c:v>455.39366100000001</c:v>
                </c:pt>
                <c:pt idx="28">
                  <c:v>488.49012699999997</c:v>
                </c:pt>
                <c:pt idx="29">
                  <c:v>523.24475099999995</c:v>
                </c:pt>
                <c:pt idx="30">
                  <c:v>538.30532800000003</c:v>
                </c:pt>
                <c:pt idx="31">
                  <c:v>570.51782299999991</c:v>
                </c:pt>
                <c:pt idx="32">
                  <c:v>587.10209699999996</c:v>
                </c:pt>
                <c:pt idx="33">
                  <c:v>620.28715499999998</c:v>
                </c:pt>
                <c:pt idx="34">
                  <c:v>637.21029699999997</c:v>
                </c:pt>
                <c:pt idx="35">
                  <c:v>651.70437600000002</c:v>
                </c:pt>
                <c:pt idx="36">
                  <c:v>686.437363</c:v>
                </c:pt>
                <c:pt idx="37">
                  <c:v>729.355637</c:v>
                </c:pt>
                <c:pt idx="38">
                  <c:v>749.26913400000001</c:v>
                </c:pt>
                <c:pt idx="39">
                  <c:v>783.43588199999999</c:v>
                </c:pt>
                <c:pt idx="40">
                  <c:v>814.77630699999997</c:v>
                </c:pt>
              </c:numCache>
            </c:numRef>
          </c:val>
          <c:extLst>
            <c:ext xmlns:c16="http://schemas.microsoft.com/office/drawing/2014/chart" uri="{C3380CC4-5D6E-409C-BE32-E72D297353CC}">
              <c16:uniqueId val="{00000004-8960-4453-A396-0A41433294E0}"/>
            </c:ext>
          </c:extLst>
        </c:ser>
        <c:dLbls>
          <c:showLegendKey val="0"/>
          <c:showVal val="0"/>
          <c:showCatName val="0"/>
          <c:showSerName val="0"/>
          <c:showPercent val="0"/>
          <c:showBubbleSize val="0"/>
        </c:dLbls>
        <c:axId val="496844928"/>
        <c:axId val="496847728"/>
      </c:areaChart>
      <c:catAx>
        <c:axId val="4968449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96847728"/>
        <c:crosses val="autoZero"/>
        <c:auto val="1"/>
        <c:lblAlgn val="ctr"/>
        <c:lblOffset val="100"/>
        <c:tickLblSkip val="10"/>
        <c:tickMarkSkip val="10"/>
        <c:noMultiLvlLbl val="0"/>
      </c:catAx>
      <c:valAx>
        <c:axId val="4968477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96844928"/>
        <c:crossesAt val="9"/>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257217847769035E-2"/>
          <c:y val="0.2094311303265522"/>
          <c:w val="0.62988461103847526"/>
          <c:h val="0.69308318467655083"/>
        </c:manualLayout>
      </c:layout>
      <c:areaChart>
        <c:grouping val="stacked"/>
        <c:varyColors val="0"/>
        <c:ser>
          <c:idx val="0"/>
          <c:order val="0"/>
          <c:tx>
            <c:strRef>
              <c:f>keytakeaways!$C$27</c:f>
              <c:strCache>
                <c:ptCount val="1"/>
                <c:pt idx="0">
                  <c:v>Coal</c:v>
                </c:pt>
              </c:strCache>
            </c:strRef>
          </c:tx>
          <c:spPr>
            <a:solidFill>
              <a:schemeClr val="tx1"/>
            </a:solidFill>
            <a:ln w="22225">
              <a:noFill/>
            </a:ln>
            <a:effectLst/>
          </c:spPr>
          <c:cat>
            <c:numRef>
              <c:f>keytakeaways!$X$24:$BL$24</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keytakeaways!$X$27:$BL$27</c:f>
              <c:numCache>
                <c:formatCode>General</c:formatCode>
                <c:ptCount val="41"/>
                <c:pt idx="0">
                  <c:v>1847.2902790000001</c:v>
                </c:pt>
                <c:pt idx="1">
                  <c:v>1733.4300049999999</c:v>
                </c:pt>
                <c:pt idx="2">
                  <c:v>1514.0429450000001</c:v>
                </c:pt>
                <c:pt idx="3">
                  <c:v>1581.114716</c:v>
                </c:pt>
                <c:pt idx="4">
                  <c:v>1581.7103500000001</c:v>
                </c:pt>
                <c:pt idx="5">
                  <c:v>1352.3981969999998</c:v>
                </c:pt>
                <c:pt idx="6">
                  <c:v>1239.1486540000001</c:v>
                </c:pt>
                <c:pt idx="7">
                  <c:v>1209.3292240000001</c:v>
                </c:pt>
                <c:pt idx="8">
                  <c:v>1164.5664059999999</c:v>
                </c:pt>
                <c:pt idx="9">
                  <c:v>1108.9826660000001</c:v>
                </c:pt>
                <c:pt idx="10">
                  <c:v>1050.1829829999999</c:v>
                </c:pt>
                <c:pt idx="11">
                  <c:v>1014.581543</c:v>
                </c:pt>
                <c:pt idx="12">
                  <c:v>1006.9050900000001</c:v>
                </c:pt>
                <c:pt idx="13">
                  <c:v>1009.3966670000001</c:v>
                </c:pt>
                <c:pt idx="14">
                  <c:v>1018.734375</c:v>
                </c:pt>
                <c:pt idx="15">
                  <c:v>1014.7712399999999</c:v>
                </c:pt>
                <c:pt idx="16">
                  <c:v>1002.961365</c:v>
                </c:pt>
                <c:pt idx="17">
                  <c:v>992.59020999999996</c:v>
                </c:pt>
                <c:pt idx="18">
                  <c:v>987.26733400000001</c:v>
                </c:pt>
                <c:pt idx="19">
                  <c:v>1007.728577</c:v>
                </c:pt>
                <c:pt idx="20">
                  <c:v>1013.037842</c:v>
                </c:pt>
                <c:pt idx="21">
                  <c:v>996.93786599999999</c:v>
                </c:pt>
                <c:pt idx="22">
                  <c:v>965.452271</c:v>
                </c:pt>
                <c:pt idx="23">
                  <c:v>965.65612799999997</c:v>
                </c:pt>
                <c:pt idx="24">
                  <c:v>953.06732199999999</c:v>
                </c:pt>
                <c:pt idx="25">
                  <c:v>951.23138400000005</c:v>
                </c:pt>
                <c:pt idx="26">
                  <c:v>950.899719</c:v>
                </c:pt>
                <c:pt idx="27">
                  <c:v>943.57122800000002</c:v>
                </c:pt>
                <c:pt idx="28">
                  <c:v>941.98028599999998</c:v>
                </c:pt>
                <c:pt idx="29">
                  <c:v>940.62957800000004</c:v>
                </c:pt>
                <c:pt idx="30">
                  <c:v>941.50531000000001</c:v>
                </c:pt>
                <c:pt idx="31">
                  <c:v>935.68902600000001</c:v>
                </c:pt>
                <c:pt idx="32">
                  <c:v>934.08599900000002</c:v>
                </c:pt>
                <c:pt idx="33">
                  <c:v>930.34057600000006</c:v>
                </c:pt>
                <c:pt idx="34">
                  <c:v>931.74401899999998</c:v>
                </c:pt>
                <c:pt idx="35">
                  <c:v>935.29187000000002</c:v>
                </c:pt>
                <c:pt idx="36">
                  <c:v>933.55304000000001</c:v>
                </c:pt>
                <c:pt idx="37">
                  <c:v>934.52062999999998</c:v>
                </c:pt>
                <c:pt idx="38">
                  <c:v>936.73223900000005</c:v>
                </c:pt>
                <c:pt idx="39">
                  <c:v>937.22753899999998</c:v>
                </c:pt>
                <c:pt idx="40">
                  <c:v>938.15722700000003</c:v>
                </c:pt>
              </c:numCache>
            </c:numRef>
          </c:val>
          <c:extLst>
            <c:ext xmlns:c16="http://schemas.microsoft.com/office/drawing/2014/chart" uri="{C3380CC4-5D6E-409C-BE32-E72D297353CC}">
              <c16:uniqueId val="{00000000-3118-4E1A-A749-B308CED52F8E}"/>
            </c:ext>
          </c:extLst>
        </c:ser>
        <c:ser>
          <c:idx val="3"/>
          <c:order val="1"/>
          <c:tx>
            <c:strRef>
              <c:f>keytakeaways!$C$26</c:f>
              <c:strCache>
                <c:ptCount val="1"/>
                <c:pt idx="0">
                  <c:v>Nuclear</c:v>
                </c:pt>
              </c:strCache>
            </c:strRef>
          </c:tx>
          <c:spPr>
            <a:solidFill>
              <a:schemeClr val="accent5"/>
            </a:solidFill>
            <a:ln w="22225">
              <a:noFill/>
            </a:ln>
            <a:effectLst/>
          </c:spPr>
          <c:cat>
            <c:numRef>
              <c:f>keytakeaways!$X$24:$BL$24</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keytakeaways!$X$26:$BL$26</c:f>
              <c:numCache>
                <c:formatCode>General</c:formatCode>
                <c:ptCount val="41"/>
                <c:pt idx="0">
                  <c:v>806.968301</c:v>
                </c:pt>
                <c:pt idx="1">
                  <c:v>790.20436699999993</c:v>
                </c:pt>
                <c:pt idx="2">
                  <c:v>769.33124899999996</c:v>
                </c:pt>
                <c:pt idx="3">
                  <c:v>789.01647300000002</c:v>
                </c:pt>
                <c:pt idx="4">
                  <c:v>797.16598199999999</c:v>
                </c:pt>
                <c:pt idx="5">
                  <c:v>797.17787699999997</c:v>
                </c:pt>
                <c:pt idx="6">
                  <c:v>805.69394799999998</c:v>
                </c:pt>
                <c:pt idx="7">
                  <c:v>804.94995100000006</c:v>
                </c:pt>
                <c:pt idx="8">
                  <c:v>808.605774</c:v>
                </c:pt>
                <c:pt idx="9">
                  <c:v>797.33972200000005</c:v>
                </c:pt>
                <c:pt idx="10">
                  <c:v>785.12719700000002</c:v>
                </c:pt>
                <c:pt idx="11">
                  <c:v>762.17132600000002</c:v>
                </c:pt>
                <c:pt idx="12">
                  <c:v>723.51867700000003</c:v>
                </c:pt>
                <c:pt idx="13">
                  <c:v>696.55023200000005</c:v>
                </c:pt>
                <c:pt idx="14">
                  <c:v>698.26544200000001</c:v>
                </c:pt>
                <c:pt idx="15">
                  <c:v>672.38415499999996</c:v>
                </c:pt>
                <c:pt idx="16">
                  <c:v>663.34777799999995</c:v>
                </c:pt>
                <c:pt idx="17">
                  <c:v>663.34777799999995</c:v>
                </c:pt>
                <c:pt idx="18">
                  <c:v>663.34777799999995</c:v>
                </c:pt>
                <c:pt idx="19">
                  <c:v>663.55071999999996</c:v>
                </c:pt>
                <c:pt idx="20">
                  <c:v>663.94531199999994</c:v>
                </c:pt>
                <c:pt idx="21">
                  <c:v>664.53662099999997</c:v>
                </c:pt>
                <c:pt idx="22">
                  <c:v>654.05426</c:v>
                </c:pt>
                <c:pt idx="23">
                  <c:v>655.03973399999995</c:v>
                </c:pt>
                <c:pt idx="24">
                  <c:v>656.02514599999995</c:v>
                </c:pt>
                <c:pt idx="25">
                  <c:v>657.01049799999998</c:v>
                </c:pt>
                <c:pt idx="26">
                  <c:v>657.99597200000005</c:v>
                </c:pt>
                <c:pt idx="27">
                  <c:v>658.98144500000001</c:v>
                </c:pt>
                <c:pt idx="28">
                  <c:v>659.966858</c:v>
                </c:pt>
                <c:pt idx="29">
                  <c:v>660.95233199999996</c:v>
                </c:pt>
                <c:pt idx="30">
                  <c:v>661.93774399999995</c:v>
                </c:pt>
                <c:pt idx="31">
                  <c:v>662.92321800000002</c:v>
                </c:pt>
                <c:pt idx="32">
                  <c:v>663.90856900000006</c:v>
                </c:pt>
                <c:pt idx="33">
                  <c:v>664.89404300000001</c:v>
                </c:pt>
                <c:pt idx="34">
                  <c:v>665.87939500000005</c:v>
                </c:pt>
                <c:pt idx="35">
                  <c:v>666.86480700000004</c:v>
                </c:pt>
                <c:pt idx="36">
                  <c:v>667.85034199999996</c:v>
                </c:pt>
                <c:pt idx="37">
                  <c:v>668.83575399999995</c:v>
                </c:pt>
                <c:pt idx="38">
                  <c:v>669.82104500000003</c:v>
                </c:pt>
                <c:pt idx="39">
                  <c:v>670.80651899999998</c:v>
                </c:pt>
                <c:pt idx="40">
                  <c:v>671.76452600000005</c:v>
                </c:pt>
              </c:numCache>
            </c:numRef>
          </c:val>
          <c:extLst>
            <c:ext xmlns:c16="http://schemas.microsoft.com/office/drawing/2014/chart" uri="{C3380CC4-5D6E-409C-BE32-E72D297353CC}">
              <c16:uniqueId val="{00000001-3118-4E1A-A749-B308CED52F8E}"/>
            </c:ext>
          </c:extLst>
        </c:ser>
        <c:ser>
          <c:idx val="1"/>
          <c:order val="2"/>
          <c:tx>
            <c:strRef>
              <c:f>keytakeaways!$C$28</c:f>
              <c:strCache>
                <c:ptCount val="1"/>
                <c:pt idx="0">
                  <c:v>Renewable</c:v>
                </c:pt>
              </c:strCache>
            </c:strRef>
          </c:tx>
          <c:spPr>
            <a:solidFill>
              <a:schemeClr val="accent3"/>
            </a:solidFill>
            <a:ln w="22225">
              <a:noFill/>
            </a:ln>
            <a:effectLst/>
          </c:spPr>
          <c:cat>
            <c:numRef>
              <c:f>keytakeaways!$X$24:$BL$24</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keytakeaways!$X$28:$BL$28</c:f>
              <c:numCache>
                <c:formatCode>General</c:formatCode>
                <c:ptCount val="41"/>
                <c:pt idx="0">
                  <c:v>427.3760769999999</c:v>
                </c:pt>
                <c:pt idx="1">
                  <c:v>513.33609699999988</c:v>
                </c:pt>
                <c:pt idx="2">
                  <c:v>494.57319299999995</c:v>
                </c:pt>
                <c:pt idx="3">
                  <c:v>522.07344899999998</c:v>
                </c:pt>
                <c:pt idx="4">
                  <c:v>538.57932000000005</c:v>
                </c:pt>
                <c:pt idx="5">
                  <c:v>544.24099000000001</c:v>
                </c:pt>
                <c:pt idx="6">
                  <c:v>609.44510100000002</c:v>
                </c:pt>
                <c:pt idx="7">
                  <c:v>710.03649900000005</c:v>
                </c:pt>
                <c:pt idx="8">
                  <c:v>734.18335000000002</c:v>
                </c:pt>
                <c:pt idx="9">
                  <c:v>760.88232400000004</c:v>
                </c:pt>
                <c:pt idx="10">
                  <c:v>829.34613000000002</c:v>
                </c:pt>
                <c:pt idx="11">
                  <c:v>902.17474400000003</c:v>
                </c:pt>
                <c:pt idx="12">
                  <c:v>942.69262700000002</c:v>
                </c:pt>
                <c:pt idx="13">
                  <c:v>978.65582300000005</c:v>
                </c:pt>
                <c:pt idx="14">
                  <c:v>998.84966999999995</c:v>
                </c:pt>
                <c:pt idx="15">
                  <c:v>1014.609863</c:v>
                </c:pt>
                <c:pt idx="16">
                  <c:v>1028.2166749999999</c:v>
                </c:pt>
                <c:pt idx="17">
                  <c:v>1044.0008539999999</c:v>
                </c:pt>
                <c:pt idx="18">
                  <c:v>1060.205811</c:v>
                </c:pt>
                <c:pt idx="19">
                  <c:v>1084.145874</c:v>
                </c:pt>
                <c:pt idx="20">
                  <c:v>1099.9886469999999</c:v>
                </c:pt>
                <c:pt idx="21">
                  <c:v>1120.4957280000001</c:v>
                </c:pt>
                <c:pt idx="22">
                  <c:v>1132.7198490000001</c:v>
                </c:pt>
                <c:pt idx="23">
                  <c:v>1149.9820560000001</c:v>
                </c:pt>
                <c:pt idx="24">
                  <c:v>1172.5529790000001</c:v>
                </c:pt>
                <c:pt idx="25">
                  <c:v>1199.4882809999999</c:v>
                </c:pt>
                <c:pt idx="26">
                  <c:v>1231.7341309999999</c:v>
                </c:pt>
                <c:pt idx="27">
                  <c:v>1262.4604489999999</c:v>
                </c:pt>
                <c:pt idx="28">
                  <c:v>1300.785034</c:v>
                </c:pt>
                <c:pt idx="29">
                  <c:v>1338.4029539999999</c:v>
                </c:pt>
                <c:pt idx="30">
                  <c:v>1356.174072</c:v>
                </c:pt>
                <c:pt idx="31">
                  <c:v>1391.036499</c:v>
                </c:pt>
                <c:pt idx="32">
                  <c:v>1410.720337</c:v>
                </c:pt>
                <c:pt idx="33">
                  <c:v>1447.1373289999999</c:v>
                </c:pt>
                <c:pt idx="34">
                  <c:v>1469.995361</c:v>
                </c:pt>
                <c:pt idx="35">
                  <c:v>1492.4833980000001</c:v>
                </c:pt>
                <c:pt idx="36">
                  <c:v>1535.8861079999999</c:v>
                </c:pt>
                <c:pt idx="37">
                  <c:v>1583.262939</c:v>
                </c:pt>
                <c:pt idx="38">
                  <c:v>1612.3929439999999</c:v>
                </c:pt>
                <c:pt idx="39">
                  <c:v>1657.7905270000001</c:v>
                </c:pt>
                <c:pt idx="40">
                  <c:v>1695.877197</c:v>
                </c:pt>
              </c:numCache>
            </c:numRef>
          </c:val>
          <c:extLst>
            <c:ext xmlns:c16="http://schemas.microsoft.com/office/drawing/2014/chart" uri="{C3380CC4-5D6E-409C-BE32-E72D297353CC}">
              <c16:uniqueId val="{00000002-3118-4E1A-A749-B308CED52F8E}"/>
            </c:ext>
          </c:extLst>
        </c:ser>
        <c:ser>
          <c:idx val="2"/>
          <c:order val="3"/>
          <c:tx>
            <c:strRef>
              <c:f>keytakeaways!$C$29</c:f>
              <c:strCache>
                <c:ptCount val="1"/>
                <c:pt idx="0">
                  <c:v>Natural Gas</c:v>
                </c:pt>
              </c:strCache>
            </c:strRef>
          </c:tx>
          <c:spPr>
            <a:solidFill>
              <a:schemeClr val="accent1"/>
            </a:solidFill>
            <a:ln w="22225">
              <a:noFill/>
            </a:ln>
            <a:effectLst/>
          </c:spPr>
          <c:cat>
            <c:numRef>
              <c:f>keytakeaways!$X$24:$BL$24</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keytakeaways!$X$29:$BL$29</c:f>
              <c:numCache>
                <c:formatCode>General</c:formatCode>
                <c:ptCount val="41"/>
                <c:pt idx="0">
                  <c:v>987.69723400000009</c:v>
                </c:pt>
                <c:pt idx="1">
                  <c:v>1013.6889289999999</c:v>
                </c:pt>
                <c:pt idx="2">
                  <c:v>1225.8941750000001</c:v>
                </c:pt>
                <c:pt idx="3">
                  <c:v>1124.83556</c:v>
                </c:pt>
                <c:pt idx="4">
                  <c:v>1126.608958</c:v>
                </c:pt>
                <c:pt idx="5">
                  <c:v>1333.4821100000001</c:v>
                </c:pt>
                <c:pt idx="6">
                  <c:v>1378.3069339999997</c:v>
                </c:pt>
                <c:pt idx="7">
                  <c:v>1285.0301509999999</c:v>
                </c:pt>
                <c:pt idx="8">
                  <c:v>1440.130005</c:v>
                </c:pt>
                <c:pt idx="9">
                  <c:v>1463.990356</c:v>
                </c:pt>
                <c:pt idx="10">
                  <c:v>1537.596313</c:v>
                </c:pt>
                <c:pt idx="11">
                  <c:v>1564.501953</c:v>
                </c:pt>
                <c:pt idx="12">
                  <c:v>1606.9566649999999</c:v>
                </c:pt>
                <c:pt idx="13">
                  <c:v>1630.270996</c:v>
                </c:pt>
                <c:pt idx="14">
                  <c:v>1631.5313719999999</c:v>
                </c:pt>
                <c:pt idx="15">
                  <c:v>1676.9361570000001</c:v>
                </c:pt>
                <c:pt idx="16">
                  <c:v>1713.1521</c:v>
                </c:pt>
                <c:pt idx="17">
                  <c:v>1736.38501</c:v>
                </c:pt>
                <c:pt idx="18">
                  <c:v>1757.8789059999999</c:v>
                </c:pt>
                <c:pt idx="19">
                  <c:v>1747.0952150000001</c:v>
                </c:pt>
                <c:pt idx="20">
                  <c:v>1749.751221</c:v>
                </c:pt>
                <c:pt idx="21">
                  <c:v>1777.527832</c:v>
                </c:pt>
                <c:pt idx="22">
                  <c:v>1835.229736</c:v>
                </c:pt>
                <c:pt idx="23">
                  <c:v>1848.2545170000001</c:v>
                </c:pt>
                <c:pt idx="24">
                  <c:v>1870.5299070000001</c:v>
                </c:pt>
                <c:pt idx="25">
                  <c:v>1883.840942</c:v>
                </c:pt>
                <c:pt idx="26">
                  <c:v>1891.7901609999999</c:v>
                </c:pt>
                <c:pt idx="27">
                  <c:v>1910.243774</c:v>
                </c:pt>
                <c:pt idx="28">
                  <c:v>1916.852783</c:v>
                </c:pt>
                <c:pt idx="29">
                  <c:v>1923.9219969999999</c:v>
                </c:pt>
                <c:pt idx="30">
                  <c:v>1946.025879</c:v>
                </c:pt>
                <c:pt idx="31">
                  <c:v>1959.2932129999999</c:v>
                </c:pt>
                <c:pt idx="32">
                  <c:v>1985.4794919999999</c:v>
                </c:pt>
                <c:pt idx="33">
                  <c:v>1998.7423100000001</c:v>
                </c:pt>
                <c:pt idx="34">
                  <c:v>2023.3468019999998</c:v>
                </c:pt>
                <c:pt idx="35">
                  <c:v>2048.5717770000001</c:v>
                </c:pt>
                <c:pt idx="36">
                  <c:v>2060.1906739999999</c:v>
                </c:pt>
                <c:pt idx="37">
                  <c:v>2065.5959469999998</c:v>
                </c:pt>
                <c:pt idx="38">
                  <c:v>2088.9853520000001</c:v>
                </c:pt>
                <c:pt idx="39">
                  <c:v>2097.7768550000001</c:v>
                </c:pt>
                <c:pt idx="40">
                  <c:v>2116.786865</c:v>
                </c:pt>
              </c:numCache>
            </c:numRef>
          </c:val>
          <c:extLst>
            <c:ext xmlns:c16="http://schemas.microsoft.com/office/drawing/2014/chart" uri="{C3380CC4-5D6E-409C-BE32-E72D297353CC}">
              <c16:uniqueId val="{00000003-3118-4E1A-A749-B308CED52F8E}"/>
            </c:ext>
          </c:extLst>
        </c:ser>
        <c:dLbls>
          <c:showLegendKey val="0"/>
          <c:showVal val="0"/>
          <c:showCatName val="0"/>
          <c:showSerName val="0"/>
          <c:showPercent val="0"/>
          <c:showBubbleSize val="0"/>
        </c:dLbls>
        <c:axId val="488540144"/>
        <c:axId val="488543504"/>
      </c:areaChart>
      <c:catAx>
        <c:axId val="48854014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88543504"/>
        <c:crosses val="autoZero"/>
        <c:auto val="1"/>
        <c:lblAlgn val="ctr"/>
        <c:lblOffset val="100"/>
        <c:tickLblSkip val="10"/>
        <c:tickMarkSkip val="10"/>
        <c:noMultiLvlLbl val="0"/>
      </c:catAx>
      <c:valAx>
        <c:axId val="488543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88540144"/>
        <c:crossesAt val="9"/>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90551181102378E-2"/>
          <c:y val="0.21198295667587003"/>
          <c:w val="0.76135366128629467"/>
          <c:h val="0.69834107100248832"/>
        </c:manualLayout>
      </c:layout>
      <c:barChart>
        <c:barDir val="col"/>
        <c:grouping val="stacked"/>
        <c:varyColors val="0"/>
        <c:ser>
          <c:idx val="1"/>
          <c:order val="0"/>
          <c:tx>
            <c:strRef>
              <c:f>annual_cap_add_ret!$B$29</c:f>
              <c:strCache>
                <c:ptCount val="1"/>
                <c:pt idx="0">
                  <c:v>Nuclear</c:v>
                </c:pt>
              </c:strCache>
            </c:strRef>
          </c:tx>
          <c:spPr>
            <a:solidFill>
              <a:schemeClr val="accent5"/>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annual_cap_add_ret!$S$29:$BL$29</c:f>
              <c:numCache>
                <c:formatCode>General</c:formatCode>
                <c:ptCount val="46"/>
                <c:pt idx="0">
                  <c:v>0</c:v>
                </c:pt>
                <c:pt idx="1">
                  <c:v>0</c:v>
                </c:pt>
                <c:pt idx="2">
                  <c:v>0</c:v>
                </c:pt>
                <c:pt idx="3">
                  <c:v>0</c:v>
                </c:pt>
                <c:pt idx="4">
                  <c:v>0</c:v>
                </c:pt>
                <c:pt idx="5">
                  <c:v>0</c:v>
                </c:pt>
                <c:pt idx="6">
                  <c:v>0</c:v>
                </c:pt>
                <c:pt idx="7">
                  <c:v>0</c:v>
                </c:pt>
                <c:pt idx="8">
                  <c:v>0</c:v>
                </c:pt>
                <c:pt idx="9">
                  <c:v>0</c:v>
                </c:pt>
                <c:pt idx="10">
                  <c:v>0</c:v>
                </c:pt>
                <c:pt idx="11" formatCode="_(* #,##0.0_);_(* \(#,##0.0\);_(* &quot;-&quot;??_);_(@_)">
                  <c:v>1.1220000000000001</c:v>
                </c:pt>
                <c:pt idx="12" formatCode="_(* #,##0.0_);_(* \(#,##0.0\);_(* &quot;-&quot;??_);_(@_)">
                  <c:v>0</c:v>
                </c:pt>
                <c:pt idx="13" formatCode="_(* #,##0.0_);_(* \(#,##0.0\);_(* &quot;-&quot;??_);_(@_)">
                  <c:v>0</c:v>
                </c:pt>
                <c:pt idx="14" formatCode="0.0">
                  <c:v>0</c:v>
                </c:pt>
                <c:pt idx="15" formatCode="0.0">
                  <c:v>0</c:v>
                </c:pt>
                <c:pt idx="16" formatCode="0.0">
                  <c:v>2.2000000000000002</c:v>
                </c:pt>
                <c:pt idx="17" formatCode="0.0">
                  <c:v>0</c:v>
                </c:pt>
                <c:pt idx="18" formatCode="0.0">
                  <c:v>0</c:v>
                </c:pt>
                <c:pt idx="19" formatCode="0.0">
                  <c:v>0</c:v>
                </c:pt>
                <c:pt idx="20" formatCode="0.0">
                  <c:v>0</c:v>
                </c:pt>
                <c:pt idx="21" formatCode="0.0">
                  <c:v>0</c:v>
                </c:pt>
                <c:pt idx="22" formatCode="0.0">
                  <c:v>0</c:v>
                </c:pt>
                <c:pt idx="23" formatCode="0.0">
                  <c:v>0</c:v>
                </c:pt>
                <c:pt idx="24" formatCode="0.0">
                  <c:v>0</c:v>
                </c:pt>
                <c:pt idx="25" formatCode="0.0">
                  <c:v>0</c:v>
                </c:pt>
                <c:pt idx="26" formatCode="0.0">
                  <c:v>0</c:v>
                </c:pt>
                <c:pt idx="27" formatCode="0.0">
                  <c:v>0</c:v>
                </c:pt>
                <c:pt idx="28" formatCode="0.0">
                  <c:v>0</c:v>
                </c:pt>
                <c:pt idx="29" formatCode="0.0">
                  <c:v>0</c:v>
                </c:pt>
                <c:pt idx="30" formatCode="0.0">
                  <c:v>0</c:v>
                </c:pt>
                <c:pt idx="31" formatCode="0.0">
                  <c:v>0</c:v>
                </c:pt>
                <c:pt idx="32" formatCode="0.0">
                  <c:v>0</c:v>
                </c:pt>
                <c:pt idx="33" formatCode="0.0">
                  <c:v>0</c:v>
                </c:pt>
                <c:pt idx="34" formatCode="0.0">
                  <c:v>0</c:v>
                </c:pt>
                <c:pt idx="35" formatCode="0.0">
                  <c:v>0</c:v>
                </c:pt>
                <c:pt idx="36" formatCode="0.0">
                  <c:v>0</c:v>
                </c:pt>
                <c:pt idx="37" formatCode="0.0">
                  <c:v>0</c:v>
                </c:pt>
                <c:pt idx="38" formatCode="0.0">
                  <c:v>0</c:v>
                </c:pt>
                <c:pt idx="39" formatCode="0.0">
                  <c:v>0</c:v>
                </c:pt>
                <c:pt idx="40" formatCode="0.0">
                  <c:v>0</c:v>
                </c:pt>
                <c:pt idx="41" formatCode="0.0">
                  <c:v>0</c:v>
                </c:pt>
                <c:pt idx="42" formatCode="0.0">
                  <c:v>0</c:v>
                </c:pt>
                <c:pt idx="43" formatCode="0.0">
                  <c:v>0</c:v>
                </c:pt>
                <c:pt idx="44" formatCode="0.0">
                  <c:v>0</c:v>
                </c:pt>
                <c:pt idx="45" formatCode="0.0">
                  <c:v>0</c:v>
                </c:pt>
              </c:numCache>
            </c:numRef>
          </c:val>
          <c:extLst>
            <c:ext xmlns:c16="http://schemas.microsoft.com/office/drawing/2014/chart" uri="{C3380CC4-5D6E-409C-BE32-E72D297353CC}">
              <c16:uniqueId val="{00000000-C59F-4181-A1BF-2412E26C7283}"/>
            </c:ext>
          </c:extLst>
        </c:ser>
        <c:ser>
          <c:idx val="5"/>
          <c:order val="1"/>
          <c:tx>
            <c:strRef>
              <c:f>annual_cap_add_ret!$B$27</c:f>
              <c:strCache>
                <c:ptCount val="1"/>
                <c:pt idx="0">
                  <c:v>Coal </c:v>
                </c:pt>
              </c:strCache>
            </c:strRef>
          </c:tx>
          <c:spPr>
            <a:solidFill>
              <a:schemeClr val="tx1"/>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annual_cap_add_ret!$S$27:$BL$27</c:f>
              <c:numCache>
                <c:formatCode>General</c:formatCode>
                <c:ptCount val="46"/>
                <c:pt idx="0">
                  <c:v>0.3881</c:v>
                </c:pt>
                <c:pt idx="1">
                  <c:v>0.52400000000000002</c:v>
                </c:pt>
                <c:pt idx="2">
                  <c:v>1.4136</c:v>
                </c:pt>
                <c:pt idx="3">
                  <c:v>1.4433000000000002</c:v>
                </c:pt>
                <c:pt idx="4">
                  <c:v>1.7502</c:v>
                </c:pt>
                <c:pt idx="5">
                  <c:v>5.3215000000000003</c:v>
                </c:pt>
                <c:pt idx="6">
                  <c:v>3.778</c:v>
                </c:pt>
                <c:pt idx="7">
                  <c:v>3.6909999999999998</c:v>
                </c:pt>
                <c:pt idx="8">
                  <c:v>1.5315000000000001</c:v>
                </c:pt>
                <c:pt idx="9">
                  <c:v>8.3500000000000005E-2</c:v>
                </c:pt>
                <c:pt idx="10">
                  <c:v>4.7000000000000002E-3</c:v>
                </c:pt>
                <c:pt idx="11" formatCode="_(* #,##0.0_);_(* \(#,##0.0\);_(* &quot;-&quot;??_);_(@_)">
                  <c:v>0</c:v>
                </c:pt>
                <c:pt idx="12" formatCode="_(* #,##0.0_);_(* \(#,##0.0\);_(* &quot;-&quot;??_);_(@_)">
                  <c:v>0</c:v>
                </c:pt>
                <c:pt idx="13" formatCode="_(* #,##0.0_);_(* \(#,##0.0\);_(* &quot;-&quot;??_);_(@_)">
                  <c:v>0</c:v>
                </c:pt>
                <c:pt idx="14" formatCode="0.0">
                  <c:v>0</c:v>
                </c:pt>
                <c:pt idx="15" formatCode="0.0">
                  <c:v>0</c:v>
                </c:pt>
                <c:pt idx="16" formatCode="0.0">
                  <c:v>0</c:v>
                </c:pt>
                <c:pt idx="17" formatCode="0.0">
                  <c:v>0</c:v>
                </c:pt>
                <c:pt idx="18" formatCode="0.0">
                  <c:v>0</c:v>
                </c:pt>
                <c:pt idx="19" formatCode="0.0">
                  <c:v>0</c:v>
                </c:pt>
                <c:pt idx="20" formatCode="0.0">
                  <c:v>0</c:v>
                </c:pt>
                <c:pt idx="21" formatCode="0.0">
                  <c:v>0</c:v>
                </c:pt>
                <c:pt idx="22" formatCode="0.0">
                  <c:v>0</c:v>
                </c:pt>
                <c:pt idx="23" formatCode="0.0">
                  <c:v>0</c:v>
                </c:pt>
                <c:pt idx="24" formatCode="0.0">
                  <c:v>0</c:v>
                </c:pt>
                <c:pt idx="25" formatCode="0.0">
                  <c:v>0</c:v>
                </c:pt>
                <c:pt idx="26" formatCode="0.0">
                  <c:v>0</c:v>
                </c:pt>
                <c:pt idx="27" formatCode="0.0">
                  <c:v>0</c:v>
                </c:pt>
                <c:pt idx="28" formatCode="0.0">
                  <c:v>0</c:v>
                </c:pt>
                <c:pt idx="29" formatCode="0.0">
                  <c:v>0</c:v>
                </c:pt>
                <c:pt idx="30" formatCode="0.0">
                  <c:v>0</c:v>
                </c:pt>
                <c:pt idx="31" formatCode="0.0">
                  <c:v>0</c:v>
                </c:pt>
                <c:pt idx="32" formatCode="0.0">
                  <c:v>0</c:v>
                </c:pt>
                <c:pt idx="33" formatCode="0.0">
                  <c:v>0</c:v>
                </c:pt>
                <c:pt idx="34" formatCode="0.0">
                  <c:v>0</c:v>
                </c:pt>
                <c:pt idx="35" formatCode="0.0">
                  <c:v>0</c:v>
                </c:pt>
                <c:pt idx="36" formatCode="0.0">
                  <c:v>0</c:v>
                </c:pt>
                <c:pt idx="37" formatCode="0.0">
                  <c:v>0</c:v>
                </c:pt>
                <c:pt idx="38" formatCode="0.0">
                  <c:v>0</c:v>
                </c:pt>
                <c:pt idx="39" formatCode="0.0">
                  <c:v>0</c:v>
                </c:pt>
                <c:pt idx="40" formatCode="0.0">
                  <c:v>0</c:v>
                </c:pt>
                <c:pt idx="41" formatCode="0.0">
                  <c:v>0</c:v>
                </c:pt>
                <c:pt idx="42" formatCode="0.0">
                  <c:v>0</c:v>
                </c:pt>
                <c:pt idx="43" formatCode="0.0">
                  <c:v>0</c:v>
                </c:pt>
                <c:pt idx="44" formatCode="0.0">
                  <c:v>0</c:v>
                </c:pt>
                <c:pt idx="45" formatCode="0.0">
                  <c:v>0</c:v>
                </c:pt>
              </c:numCache>
            </c:numRef>
          </c:val>
          <c:extLst>
            <c:ext xmlns:c16="http://schemas.microsoft.com/office/drawing/2014/chart" uri="{C3380CC4-5D6E-409C-BE32-E72D297353CC}">
              <c16:uniqueId val="{00000001-C59F-4181-A1BF-2412E26C7283}"/>
            </c:ext>
          </c:extLst>
        </c:ser>
        <c:ser>
          <c:idx val="4"/>
          <c:order val="2"/>
          <c:tx>
            <c:strRef>
              <c:f>annual_cap_add_ret!$B$32</c:f>
              <c:strCache>
                <c:ptCount val="1"/>
                <c:pt idx="0">
                  <c:v>Oil &amp; Gas</c:v>
                </c:pt>
              </c:strCache>
            </c:strRef>
          </c:tx>
          <c:spPr>
            <a:solidFill>
              <a:schemeClr val="accent1"/>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annual_cap_add_ret!$S$32:$BL$32</c:f>
              <c:numCache>
                <c:formatCode>General</c:formatCode>
                <c:ptCount val="46"/>
                <c:pt idx="0">
                  <c:v>15.382700000000002</c:v>
                </c:pt>
                <c:pt idx="1">
                  <c:v>9.1298000000000012</c:v>
                </c:pt>
                <c:pt idx="2">
                  <c:v>6.9085999999999999</c:v>
                </c:pt>
                <c:pt idx="3">
                  <c:v>7.8282000000000043</c:v>
                </c:pt>
                <c:pt idx="4">
                  <c:v>9.5274999999999999</c:v>
                </c:pt>
                <c:pt idx="5">
                  <c:v>7.5206000000000026</c:v>
                </c:pt>
                <c:pt idx="6">
                  <c:v>10.1495</c:v>
                </c:pt>
                <c:pt idx="7">
                  <c:v>9.6809999999999992</c:v>
                </c:pt>
                <c:pt idx="8">
                  <c:v>7.0272999999999968</c:v>
                </c:pt>
                <c:pt idx="9">
                  <c:v>8.4274000000000058</c:v>
                </c:pt>
                <c:pt idx="10">
                  <c:v>5.9196999999999971</c:v>
                </c:pt>
                <c:pt idx="11" formatCode="_(* #,##0.0_);_(* \(#,##0.0\);_(* &quot;-&quot;??_);_(@_)">
                  <c:v>8.7945279999999961</c:v>
                </c:pt>
                <c:pt idx="12" formatCode="_(* #,##0.0_);_(* \(#,##0.0\);_(* &quot;-&quot;??_);_(@_)">
                  <c:v>9.1297390000000007</c:v>
                </c:pt>
                <c:pt idx="13" formatCode="_(* #,##0.0_);_(* \(#,##0.0\);_(* &quot;-&quot;??_);_(@_)">
                  <c:v>19.964499999999994</c:v>
                </c:pt>
                <c:pt idx="14" formatCode="0.0">
                  <c:v>14.784979</c:v>
                </c:pt>
                <c:pt idx="15" formatCode="0.0">
                  <c:v>18.991477999999997</c:v>
                </c:pt>
                <c:pt idx="16" formatCode="0.0">
                  <c:v>16.690681000000012</c:v>
                </c:pt>
                <c:pt idx="17" formatCode="0.0">
                  <c:v>8.8640169999999969</c:v>
                </c:pt>
                <c:pt idx="18" formatCode="0.0">
                  <c:v>11.96966299999999</c:v>
                </c:pt>
                <c:pt idx="19" formatCode="0.0">
                  <c:v>14.578887000000009</c:v>
                </c:pt>
                <c:pt idx="20" formatCode="0.0">
                  <c:v>16.326882999999995</c:v>
                </c:pt>
                <c:pt idx="21" formatCode="0.0">
                  <c:v>10.553773000000007</c:v>
                </c:pt>
                <c:pt idx="22" formatCode="0.0">
                  <c:v>11.963254000000006</c:v>
                </c:pt>
                <c:pt idx="23" formatCode="0.0">
                  <c:v>7.2871530000000178</c:v>
                </c:pt>
                <c:pt idx="24" formatCode="0.0">
                  <c:v>6.6939939999999751</c:v>
                </c:pt>
                <c:pt idx="25" formatCode="0.0">
                  <c:v>11.47277600000001</c:v>
                </c:pt>
                <c:pt idx="26" formatCode="0.0">
                  <c:v>7.9720210000000122</c:v>
                </c:pt>
                <c:pt idx="27" formatCode="0.0">
                  <c:v>12.157134000000013</c:v>
                </c:pt>
                <c:pt idx="28" formatCode="0.0">
                  <c:v>8.9525589999999795</c:v>
                </c:pt>
                <c:pt idx="29" formatCode="0.0">
                  <c:v>12.393036999999993</c:v>
                </c:pt>
                <c:pt idx="30" formatCode="0.0">
                  <c:v>6.9636589999999785</c:v>
                </c:pt>
                <c:pt idx="31" formatCode="0.0">
                  <c:v>8.7240800000000149</c:v>
                </c:pt>
                <c:pt idx="32" formatCode="0.0">
                  <c:v>11.742264000000006</c:v>
                </c:pt>
                <c:pt idx="33" formatCode="0.0">
                  <c:v>7.0468130000000144</c:v>
                </c:pt>
                <c:pt idx="34" formatCode="0.0">
                  <c:v>9.9789319999999861</c:v>
                </c:pt>
                <c:pt idx="35" formatCode="0.0">
                  <c:v>10.025104999999996</c:v>
                </c:pt>
                <c:pt idx="36" formatCode="0.0">
                  <c:v>11.957448999999997</c:v>
                </c:pt>
                <c:pt idx="37" formatCode="0.0">
                  <c:v>9.8603299999999763</c:v>
                </c:pt>
                <c:pt idx="38" formatCode="0.0">
                  <c:v>11.153431000000012</c:v>
                </c:pt>
                <c:pt idx="39" formatCode="0.0">
                  <c:v>11.458537000000035</c:v>
                </c:pt>
                <c:pt idx="40" formatCode="0.0">
                  <c:v>13.26938899999999</c:v>
                </c:pt>
                <c:pt idx="41" formatCode="0.0">
                  <c:v>12.492732999999987</c:v>
                </c:pt>
                <c:pt idx="42" formatCode="0.0">
                  <c:v>9.2382069999999885</c:v>
                </c:pt>
                <c:pt idx="43" formatCode="0.0">
                  <c:v>12.005038000000013</c:v>
                </c:pt>
                <c:pt idx="44" formatCode="0.0">
                  <c:v>10.470313999999973</c:v>
                </c:pt>
                <c:pt idx="45" formatCode="0.0">
                  <c:v>11.406189999999981</c:v>
                </c:pt>
              </c:numCache>
            </c:numRef>
          </c:val>
          <c:extLst>
            <c:ext xmlns:c16="http://schemas.microsoft.com/office/drawing/2014/chart" uri="{C3380CC4-5D6E-409C-BE32-E72D297353CC}">
              <c16:uniqueId val="{00000002-C59F-4181-A1BF-2412E26C7283}"/>
            </c:ext>
          </c:extLst>
        </c:ser>
        <c:ser>
          <c:idx val="0"/>
          <c:order val="3"/>
          <c:tx>
            <c:strRef>
              <c:f>annual_cap_add_ret!$B$28</c:f>
              <c:strCache>
                <c:ptCount val="1"/>
                <c:pt idx="0">
                  <c:v>Other</c:v>
                </c:pt>
              </c:strCache>
            </c:strRef>
          </c:tx>
          <c:spPr>
            <a:solidFill>
              <a:schemeClr val="tx1">
                <a:lumMod val="50000"/>
                <a:lumOff val="50000"/>
              </a:schemeClr>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annual_cap_add_ret!$S$28:$BL$28</c:f>
              <c:numCache>
                <c:formatCode>General</c:formatCode>
                <c:ptCount val="46"/>
                <c:pt idx="0">
                  <c:v>8.8499999999999981E-2</c:v>
                </c:pt>
                <c:pt idx="1">
                  <c:v>0.28910000000000041</c:v>
                </c:pt>
                <c:pt idx="2">
                  <c:v>0.32820000000000088</c:v>
                </c:pt>
                <c:pt idx="3">
                  <c:v>0.29439999999999977</c:v>
                </c:pt>
                <c:pt idx="4">
                  <c:v>0.58980000000000088</c:v>
                </c:pt>
                <c:pt idx="5">
                  <c:v>0.26169999999999999</c:v>
                </c:pt>
                <c:pt idx="6">
                  <c:v>0.55009999999999992</c:v>
                </c:pt>
                <c:pt idx="7">
                  <c:v>0.9897999999999999</c:v>
                </c:pt>
                <c:pt idx="8">
                  <c:v>1.3148999999999988</c:v>
                </c:pt>
                <c:pt idx="9">
                  <c:v>0.40799999999999986</c:v>
                </c:pt>
                <c:pt idx="10">
                  <c:v>0.52750000000000008</c:v>
                </c:pt>
                <c:pt idx="11" formatCode="_(* #,##0.0_);_(* \(#,##0.0\);_(* &quot;-&quot;??_);_(@_)">
                  <c:v>0.86249699999999996</c:v>
                </c:pt>
                <c:pt idx="12" formatCode="_(* #,##0.0_);_(* \(#,##0.0\);_(* &quot;-&quot;??_);_(@_)">
                  <c:v>0.58458400000000033</c:v>
                </c:pt>
                <c:pt idx="13" formatCode="_(* #,##0.0_);_(* \(#,##0.0\);_(* &quot;-&quot;??_);_(@_)">
                  <c:v>0.36036199999999985</c:v>
                </c:pt>
                <c:pt idx="14" formatCode="0.0">
                  <c:v>0.43863399999999986</c:v>
                </c:pt>
                <c:pt idx="15" formatCode="0.0">
                  <c:v>0.96088699999999971</c:v>
                </c:pt>
                <c:pt idx="16" formatCode="0.0">
                  <c:v>0.29946000000000017</c:v>
                </c:pt>
                <c:pt idx="17" formatCode="0.0">
                  <c:v>0.51163400000000014</c:v>
                </c:pt>
                <c:pt idx="18" formatCode="0.0">
                  <c:v>0.49038900000000024</c:v>
                </c:pt>
                <c:pt idx="19" formatCode="0.0">
                  <c:v>0.52299000000000018</c:v>
                </c:pt>
                <c:pt idx="20" formatCode="0.0">
                  <c:v>0.2972490000000001</c:v>
                </c:pt>
                <c:pt idx="21" formatCode="0.0">
                  <c:v>0.28486399999999956</c:v>
                </c:pt>
                <c:pt idx="22" formatCode="0.0">
                  <c:v>0.31522000000000039</c:v>
                </c:pt>
                <c:pt idx="23" formatCode="0.0">
                  <c:v>0.31157899999999972</c:v>
                </c:pt>
                <c:pt idx="24" formatCode="0.0">
                  <c:v>0.32983200000000001</c:v>
                </c:pt>
                <c:pt idx="25" formatCode="0.0">
                  <c:v>0.36277299999999946</c:v>
                </c:pt>
                <c:pt idx="26" formatCode="0.0">
                  <c:v>3.2069379999999996</c:v>
                </c:pt>
                <c:pt idx="27" formatCode="0.0">
                  <c:v>1.3721879999999991</c:v>
                </c:pt>
                <c:pt idx="28" formatCode="0.0">
                  <c:v>0.38268499999999983</c:v>
                </c:pt>
                <c:pt idx="29" formatCode="0.0">
                  <c:v>1.1341430000000003</c:v>
                </c:pt>
                <c:pt idx="30" formatCode="0.0">
                  <c:v>1.8732179999999992</c:v>
                </c:pt>
                <c:pt idx="31" formatCode="0.0">
                  <c:v>1.7260380000000022</c:v>
                </c:pt>
                <c:pt idx="32" formatCode="0.0">
                  <c:v>0.24822099999999916</c:v>
                </c:pt>
                <c:pt idx="33" formatCode="0.0">
                  <c:v>3.1368720000000012</c:v>
                </c:pt>
                <c:pt idx="34" formatCode="0.0">
                  <c:v>0.45419400000000193</c:v>
                </c:pt>
                <c:pt idx="35" formatCode="0.0">
                  <c:v>3.2130929999999993</c:v>
                </c:pt>
                <c:pt idx="36" formatCode="0.0">
                  <c:v>3.2888570000000037</c:v>
                </c:pt>
                <c:pt idx="37" formatCode="0.0">
                  <c:v>0.38583799999999968</c:v>
                </c:pt>
                <c:pt idx="38" formatCode="0.0">
                  <c:v>1.5026030000000024</c:v>
                </c:pt>
                <c:pt idx="39" formatCode="0.0">
                  <c:v>0.78217399999999682</c:v>
                </c:pt>
                <c:pt idx="40" formatCode="0.0">
                  <c:v>1.342167000000003</c:v>
                </c:pt>
                <c:pt idx="41" formatCode="0.0">
                  <c:v>1.395715</c:v>
                </c:pt>
                <c:pt idx="42" formatCode="0.0">
                  <c:v>3.1567740000000004</c:v>
                </c:pt>
                <c:pt idx="43" formatCode="0.0">
                  <c:v>1.9290559999999992</c:v>
                </c:pt>
                <c:pt idx="44" formatCode="0.0">
                  <c:v>0.37668700000000305</c:v>
                </c:pt>
                <c:pt idx="45" formatCode="0.0">
                  <c:v>3.2156469999999988</c:v>
                </c:pt>
              </c:numCache>
            </c:numRef>
          </c:val>
          <c:extLst>
            <c:ext xmlns:c16="http://schemas.microsoft.com/office/drawing/2014/chart" uri="{C3380CC4-5D6E-409C-BE32-E72D297353CC}">
              <c16:uniqueId val="{00000003-C59F-4181-A1BF-2412E26C7283}"/>
            </c:ext>
          </c:extLst>
        </c:ser>
        <c:ser>
          <c:idx val="2"/>
          <c:order val="4"/>
          <c:tx>
            <c:strRef>
              <c:f>annual_cap_add_ret!$B$30</c:f>
              <c:strCache>
                <c:ptCount val="1"/>
                <c:pt idx="0">
                  <c:v>Wind</c:v>
                </c:pt>
              </c:strCache>
            </c:strRef>
          </c:tx>
          <c:spPr>
            <a:solidFill>
              <a:schemeClr val="accent3"/>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annual_cap_add_ret!$S$30:$BL$30</c:f>
              <c:numCache>
                <c:formatCode>General</c:formatCode>
                <c:ptCount val="46"/>
                <c:pt idx="0">
                  <c:v>2.1444999999999999</c:v>
                </c:pt>
                <c:pt idx="1">
                  <c:v>2.6484000000000023</c:v>
                </c:pt>
                <c:pt idx="2">
                  <c:v>5.3155000000000001</c:v>
                </c:pt>
                <c:pt idx="3">
                  <c:v>8.3284000000000002</c:v>
                </c:pt>
                <c:pt idx="4">
                  <c:v>9.792799999999998</c:v>
                </c:pt>
                <c:pt idx="5">
                  <c:v>4.6612</c:v>
                </c:pt>
                <c:pt idx="6">
                  <c:v>6.7308999999999992</c:v>
                </c:pt>
                <c:pt idx="7">
                  <c:v>13.142300000000002</c:v>
                </c:pt>
                <c:pt idx="8">
                  <c:v>0.85909999999999986</c:v>
                </c:pt>
                <c:pt idx="9">
                  <c:v>4.8529</c:v>
                </c:pt>
                <c:pt idx="10">
                  <c:v>8.1888000000000005</c:v>
                </c:pt>
                <c:pt idx="11" formatCode="_(* #,##0.0_);_(* \(#,##0.0\);_(* &quot;-&quot;??_);_(@_)">
                  <c:v>8.7913890000000023</c:v>
                </c:pt>
                <c:pt idx="12" formatCode="_(* #,##0.0_);_(* \(#,##0.0\);_(* &quot;-&quot;??_);_(@_)">
                  <c:v>6.3214359999999985</c:v>
                </c:pt>
                <c:pt idx="13" formatCode="_(* #,##0.0_);_(* \(#,##0.0\);_(* &quot;-&quot;??_);_(@_)">
                  <c:v>7.6008140000000015</c:v>
                </c:pt>
                <c:pt idx="14" formatCode="0.0">
                  <c:v>11.276324000000001</c:v>
                </c:pt>
                <c:pt idx="15" formatCode="0.0">
                  <c:v>4.83765</c:v>
                </c:pt>
                <c:pt idx="16" formatCode="0.0">
                  <c:v>6.2984699999999991</c:v>
                </c:pt>
                <c:pt idx="17" formatCode="0.0">
                  <c:v>0.90468200000000198</c:v>
                </c:pt>
                <c:pt idx="18" formatCode="0.0">
                  <c:v>1.7763568394002505E-15</c:v>
                </c:pt>
                <c:pt idx="19" formatCode="0.0">
                  <c:v>1.2999999999999901E-2</c:v>
                </c:pt>
                <c:pt idx="20" formatCode="0.0">
                  <c:v>3.2430000000001513E-2</c:v>
                </c:pt>
                <c:pt idx="21" formatCode="0.0">
                  <c:v>0.18892900000000346</c:v>
                </c:pt>
                <c:pt idx="22" formatCode="0.0">
                  <c:v>0.26849900000000115</c:v>
                </c:pt>
                <c:pt idx="23" formatCode="0.0">
                  <c:v>0.18404499999999935</c:v>
                </c:pt>
                <c:pt idx="24" formatCode="0.0">
                  <c:v>3.3816999999999986E-2</c:v>
                </c:pt>
                <c:pt idx="25" formatCode="0.0">
                  <c:v>1.0424730000000029</c:v>
                </c:pt>
                <c:pt idx="26" formatCode="0.0">
                  <c:v>5.5988000000001037E-2</c:v>
                </c:pt>
                <c:pt idx="27" formatCode="0.0">
                  <c:v>0.26232400000000133</c:v>
                </c:pt>
                <c:pt idx="28" formatCode="0.0">
                  <c:v>5.6112000000000606E-2</c:v>
                </c:pt>
                <c:pt idx="29" formatCode="0.0">
                  <c:v>0.21699099999999838</c:v>
                </c:pt>
                <c:pt idx="30" formatCode="0.0">
                  <c:v>0.45203400000000116</c:v>
                </c:pt>
                <c:pt idx="31" formatCode="0.0">
                  <c:v>1.5678460000000012</c:v>
                </c:pt>
                <c:pt idx="32" formatCode="0.0">
                  <c:v>0.20466400000000284</c:v>
                </c:pt>
                <c:pt idx="33" formatCode="0.0">
                  <c:v>0.28356800000000426</c:v>
                </c:pt>
                <c:pt idx="34" formatCode="0.0">
                  <c:v>0.46685300000000041</c:v>
                </c:pt>
                <c:pt idx="35" formatCode="0.0">
                  <c:v>0.334341000000002</c:v>
                </c:pt>
                <c:pt idx="36" formatCode="0.0">
                  <c:v>0.1268550000000026</c:v>
                </c:pt>
                <c:pt idx="37" formatCode="0.0">
                  <c:v>0.51853800000000128</c:v>
                </c:pt>
                <c:pt idx="38" formatCode="0.0">
                  <c:v>0.48351000000000077</c:v>
                </c:pt>
                <c:pt idx="39" formatCode="0.0">
                  <c:v>1.5447559999999978</c:v>
                </c:pt>
                <c:pt idx="40" formatCode="0.0">
                  <c:v>1.7607499999999998</c:v>
                </c:pt>
                <c:pt idx="41" formatCode="0.0">
                  <c:v>2.0103679999999997</c:v>
                </c:pt>
                <c:pt idx="42" formatCode="0.0">
                  <c:v>1.1955460000000002</c:v>
                </c:pt>
                <c:pt idx="43" formatCode="0.0">
                  <c:v>2.0773089999999925</c:v>
                </c:pt>
                <c:pt idx="44" formatCode="0.0">
                  <c:v>2.370633999999999</c:v>
                </c:pt>
                <c:pt idx="45" formatCode="0.0">
                  <c:v>0.83497900000000413</c:v>
                </c:pt>
              </c:numCache>
            </c:numRef>
          </c:val>
          <c:extLst>
            <c:ext xmlns:c16="http://schemas.microsoft.com/office/drawing/2014/chart" uri="{C3380CC4-5D6E-409C-BE32-E72D297353CC}">
              <c16:uniqueId val="{00000004-C59F-4181-A1BF-2412E26C7283}"/>
            </c:ext>
          </c:extLst>
        </c:ser>
        <c:ser>
          <c:idx val="3"/>
          <c:order val="5"/>
          <c:tx>
            <c:strRef>
              <c:f>annual_cap_add_ret!$B$31</c:f>
              <c:strCache>
                <c:ptCount val="1"/>
                <c:pt idx="0">
                  <c:v>Solar</c:v>
                </c:pt>
              </c:strCache>
            </c:strRef>
          </c:tx>
          <c:spPr>
            <a:solidFill>
              <a:schemeClr val="accent4"/>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annual_cap_add_ret!$S$31:$BL$31</c:f>
              <c:numCache>
                <c:formatCode>General</c:formatCode>
                <c:ptCount val="46"/>
                <c:pt idx="0">
                  <c:v>1.4E-3</c:v>
                </c:pt>
                <c:pt idx="1">
                  <c:v>1.2999999999999999E-3</c:v>
                </c:pt>
                <c:pt idx="2">
                  <c:v>0.10070000000000003</c:v>
                </c:pt>
                <c:pt idx="3">
                  <c:v>3.0599999999999995E-2</c:v>
                </c:pt>
                <c:pt idx="4">
                  <c:v>0.40798499999999982</c:v>
                </c:pt>
                <c:pt idx="5">
                  <c:v>0.87914899999999996</c:v>
                </c:pt>
                <c:pt idx="6">
                  <c:v>1.7804120000000001</c:v>
                </c:pt>
                <c:pt idx="7">
                  <c:v>3.2230499999999997</c:v>
                </c:pt>
                <c:pt idx="8">
                  <c:v>5.1489950000000011</c:v>
                </c:pt>
                <c:pt idx="9">
                  <c:v>5.9974009999999982</c:v>
                </c:pt>
                <c:pt idx="10">
                  <c:v>6.5496289999999995</c:v>
                </c:pt>
                <c:pt idx="11" formatCode="_(* #,##0.0_);_(* \(#,##0.0\);_(* &quot;-&quot;??_);_(@_)">
                  <c:v>12.182553</c:v>
                </c:pt>
                <c:pt idx="12" formatCode="_(* #,##0.0_);_(* \(#,##0.0\);_(* &quot;-&quot;??_);_(@_)">
                  <c:v>9.1633700000000058</c:v>
                </c:pt>
                <c:pt idx="13" formatCode="_(* #,##0.0_);_(* \(#,##0.0\);_(* &quot;-&quot;??_);_(@_)">
                  <c:v>9.4331539999999983</c:v>
                </c:pt>
                <c:pt idx="14" formatCode="0.0">
                  <c:v>7.9919509999999985</c:v>
                </c:pt>
                <c:pt idx="15" formatCode="0.0">
                  <c:v>11.987214000000002</c:v>
                </c:pt>
                <c:pt idx="16" formatCode="0.0">
                  <c:v>13.018390999999998</c:v>
                </c:pt>
                <c:pt idx="17" formatCode="0.0">
                  <c:v>13.959204000000009</c:v>
                </c:pt>
                <c:pt idx="18" formatCode="0.0">
                  <c:v>15.079632999999994</c:v>
                </c:pt>
                <c:pt idx="19" formatCode="0.0">
                  <c:v>6.7545929999999927</c:v>
                </c:pt>
                <c:pt idx="20" formatCode="0.0">
                  <c:v>6.1341740000000016</c:v>
                </c:pt>
                <c:pt idx="21" formatCode="0.0">
                  <c:v>5.1262089999999958</c:v>
                </c:pt>
                <c:pt idx="22" formatCode="0.0">
                  <c:v>6.1750040000000084</c:v>
                </c:pt>
                <c:pt idx="23" formatCode="0.0">
                  <c:v>6.5669059999999959</c:v>
                </c:pt>
                <c:pt idx="24" formatCode="0.0">
                  <c:v>9.9676089999999817</c:v>
                </c:pt>
                <c:pt idx="25" formatCode="0.0">
                  <c:v>4.6558490000000106</c:v>
                </c:pt>
                <c:pt idx="26" formatCode="0.0">
                  <c:v>9.7279359999999855</c:v>
                </c:pt>
                <c:pt idx="27" formatCode="0.0">
                  <c:v>4.1728400000000079</c:v>
                </c:pt>
                <c:pt idx="28" formatCode="0.0">
                  <c:v>7.6602979999999974</c:v>
                </c:pt>
                <c:pt idx="29" formatCode="0.0">
                  <c:v>9.7953800000000086</c:v>
                </c:pt>
                <c:pt idx="30" formatCode="0.0">
                  <c:v>10.770171999999988</c:v>
                </c:pt>
                <c:pt idx="31" formatCode="0.0">
                  <c:v>11.924148000000002</c:v>
                </c:pt>
                <c:pt idx="32" formatCode="0.0">
                  <c:v>13.188034000000016</c:v>
                </c:pt>
                <c:pt idx="33" formatCode="0.0">
                  <c:v>14.622466999999986</c:v>
                </c:pt>
                <c:pt idx="34" formatCode="0.0">
                  <c:v>16.213852000000003</c:v>
                </c:pt>
                <c:pt idx="35" formatCode="0.0">
                  <c:v>6.2593689999999924</c:v>
                </c:pt>
                <c:pt idx="36" formatCode="0.0">
                  <c:v>16.958939000000015</c:v>
                </c:pt>
                <c:pt idx="37" formatCode="0.0">
                  <c:v>6.906074000000018</c:v>
                </c:pt>
                <c:pt idx="38" formatCode="0.0">
                  <c:v>17.750236999999998</c:v>
                </c:pt>
                <c:pt idx="39" formatCode="0.0">
                  <c:v>7.0702359999999942</c:v>
                </c:pt>
                <c:pt idx="40" formatCode="0.0">
                  <c:v>8.73718199999999</c:v>
                </c:pt>
                <c:pt idx="41" formatCode="0.0">
                  <c:v>17.549103000000002</c:v>
                </c:pt>
                <c:pt idx="42" formatCode="0.0">
                  <c:v>19.437225999999953</c:v>
                </c:pt>
                <c:pt idx="43" formatCode="0.0">
                  <c:v>8.273619999999994</c:v>
                </c:pt>
                <c:pt idx="44" formatCode="0.0">
                  <c:v>18.044632000000007</c:v>
                </c:pt>
                <c:pt idx="45" formatCode="0.0">
                  <c:v>14.632033999999976</c:v>
                </c:pt>
              </c:numCache>
            </c:numRef>
          </c:val>
          <c:extLst>
            <c:ext xmlns:c16="http://schemas.microsoft.com/office/drawing/2014/chart" uri="{C3380CC4-5D6E-409C-BE32-E72D297353CC}">
              <c16:uniqueId val="{00000005-C59F-4181-A1BF-2412E26C7283}"/>
            </c:ext>
          </c:extLst>
        </c:ser>
        <c:ser>
          <c:idx val="8"/>
          <c:order val="6"/>
          <c:tx>
            <c:strRef>
              <c:f>annual_cap_add_ret!$B$36</c:f>
              <c:strCache>
                <c:ptCount val="1"/>
                <c:pt idx="0">
                  <c:v>Nuclear</c:v>
                </c:pt>
              </c:strCache>
            </c:strRef>
          </c:tx>
          <c:spPr>
            <a:solidFill>
              <a:schemeClr val="accent5"/>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annual_cap_add_ret!$S$36:$BL$36</c:f>
              <c:numCache>
                <c:formatCode>General</c:formatCode>
                <c:ptCount val="46"/>
                <c:pt idx="0">
                  <c:v>0</c:v>
                </c:pt>
                <c:pt idx="1">
                  <c:v>0</c:v>
                </c:pt>
                <c:pt idx="2">
                  <c:v>0</c:v>
                </c:pt>
                <c:pt idx="3">
                  <c:v>0</c:v>
                </c:pt>
                <c:pt idx="4">
                  <c:v>0</c:v>
                </c:pt>
                <c:pt idx="5">
                  <c:v>0</c:v>
                </c:pt>
                <c:pt idx="6">
                  <c:v>0</c:v>
                </c:pt>
                <c:pt idx="7">
                  <c:v>0</c:v>
                </c:pt>
                <c:pt idx="8">
                  <c:v>-3.5760000000000001</c:v>
                </c:pt>
                <c:pt idx="9">
                  <c:v>-0.61239999999999994</c:v>
                </c:pt>
                <c:pt idx="10">
                  <c:v>0</c:v>
                </c:pt>
                <c:pt idx="11">
                  <c:v>0</c:v>
                </c:pt>
                <c:pt idx="12">
                  <c:v>0</c:v>
                </c:pt>
                <c:pt idx="13">
                  <c:v>-0.60770000000000002</c:v>
                </c:pt>
                <c:pt idx="14">
                  <c:v>-1.48</c:v>
                </c:pt>
                <c:pt idx="15">
                  <c:v>-1.8944000000000001</c:v>
                </c:pt>
                <c:pt idx="16">
                  <c:v>-5.460700000000001</c:v>
                </c:pt>
                <c:pt idx="17">
                  <c:v>-3.5608019999999989</c:v>
                </c:pt>
                <c:pt idx="18">
                  <c:v>-3.382498</c:v>
                </c:pt>
                <c:pt idx="19">
                  <c:v>0</c:v>
                </c:pt>
                <c:pt idx="20">
                  <c:v>-3.2234020000000019</c:v>
                </c:pt>
                <c:pt idx="21">
                  <c:v>-1.1179999999999986</c:v>
                </c:pt>
                <c:pt idx="22">
                  <c:v>0</c:v>
                </c:pt>
                <c:pt idx="23">
                  <c:v>0</c:v>
                </c:pt>
                <c:pt idx="24">
                  <c:v>0</c:v>
                </c:pt>
                <c:pt idx="25">
                  <c:v>0</c:v>
                </c:pt>
                <c:pt idx="26">
                  <c:v>0</c:v>
                </c:pt>
                <c:pt idx="27">
                  <c:v>-1.4329989999999988</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6-C59F-4181-A1BF-2412E26C7283}"/>
            </c:ext>
          </c:extLst>
        </c:ser>
        <c:ser>
          <c:idx val="6"/>
          <c:order val="7"/>
          <c:tx>
            <c:strRef>
              <c:f>annual_cap_add_ret!$B$34</c:f>
              <c:strCache>
                <c:ptCount val="1"/>
                <c:pt idx="0">
                  <c:v>Coal</c:v>
                </c:pt>
              </c:strCache>
            </c:strRef>
          </c:tx>
          <c:spPr>
            <a:solidFill>
              <a:schemeClr val="tx1"/>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annual_cap_add_ret!$S$34:$BL$34</c:f>
              <c:numCache>
                <c:formatCode>General</c:formatCode>
                <c:ptCount val="46"/>
                <c:pt idx="0">
                  <c:v>-0.27200000000000002</c:v>
                </c:pt>
                <c:pt idx="1">
                  <c:v>-0.73499999999999999</c:v>
                </c:pt>
                <c:pt idx="2">
                  <c:v>-1.196</c:v>
                </c:pt>
                <c:pt idx="3">
                  <c:v>-0.76400000000000001</c:v>
                </c:pt>
                <c:pt idx="4">
                  <c:v>-0.52900000000000003</c:v>
                </c:pt>
                <c:pt idx="5">
                  <c:v>-1.5274999999999999</c:v>
                </c:pt>
                <c:pt idx="6">
                  <c:v>-2.5819999999999999</c:v>
                </c:pt>
                <c:pt idx="7">
                  <c:v>-10.308</c:v>
                </c:pt>
                <c:pt idx="8">
                  <c:v>-6.2910000000000004</c:v>
                </c:pt>
                <c:pt idx="9">
                  <c:v>-4.4897</c:v>
                </c:pt>
                <c:pt idx="10">
                  <c:v>-14.802200000000001</c:v>
                </c:pt>
                <c:pt idx="11">
                  <c:v>-10.308</c:v>
                </c:pt>
                <c:pt idx="12">
                  <c:v>-6.8917000000000002</c:v>
                </c:pt>
                <c:pt idx="13">
                  <c:v>-12.507401</c:v>
                </c:pt>
                <c:pt idx="14">
                  <c:v>-6.7482980000000001</c:v>
                </c:pt>
                <c:pt idx="15">
                  <c:v>-2.5436019999999999</c:v>
                </c:pt>
                <c:pt idx="16">
                  <c:v>-8.1381959999999989</c:v>
                </c:pt>
                <c:pt idx="17">
                  <c:v>-8.2897029999999994</c:v>
                </c:pt>
                <c:pt idx="18">
                  <c:v>-12.098805000000002</c:v>
                </c:pt>
                <c:pt idx="19">
                  <c:v>-12.264601999999996</c:v>
                </c:pt>
                <c:pt idx="20">
                  <c:v>-10.585488000000005</c:v>
                </c:pt>
                <c:pt idx="21">
                  <c:v>-5.3004990000000021</c:v>
                </c:pt>
                <c:pt idx="22">
                  <c:v>-3.6546170000000018</c:v>
                </c:pt>
                <c:pt idx="23">
                  <c:v>-2.0803909999999917</c:v>
                </c:pt>
                <c:pt idx="24">
                  <c:v>-0.54599699999999984</c:v>
                </c:pt>
                <c:pt idx="25">
                  <c:v>-2.9120029999999986</c:v>
                </c:pt>
                <c:pt idx="26">
                  <c:v>-2.644005000000007</c:v>
                </c:pt>
                <c:pt idx="27">
                  <c:v>-4.835014000000001</c:v>
                </c:pt>
                <c:pt idx="28">
                  <c:v>0</c:v>
                </c:pt>
                <c:pt idx="29">
                  <c:v>-2.9010999999999996</c:v>
                </c:pt>
                <c:pt idx="30">
                  <c:v>0</c:v>
                </c:pt>
                <c:pt idx="31">
                  <c:v>0</c:v>
                </c:pt>
                <c:pt idx="32">
                  <c:v>-1.1641010000000023</c:v>
                </c:pt>
                <c:pt idx="33">
                  <c:v>0</c:v>
                </c:pt>
                <c:pt idx="34">
                  <c:v>0</c:v>
                </c:pt>
                <c:pt idx="35">
                  <c:v>0</c:v>
                </c:pt>
                <c:pt idx="36">
                  <c:v>-1.2169949999999972</c:v>
                </c:pt>
                <c:pt idx="37">
                  <c:v>0</c:v>
                </c:pt>
                <c:pt idx="38">
                  <c:v>-0.56400299999999959</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7-C59F-4181-A1BF-2412E26C7283}"/>
            </c:ext>
          </c:extLst>
        </c:ser>
        <c:ser>
          <c:idx val="7"/>
          <c:order val="8"/>
          <c:tx>
            <c:strRef>
              <c:f>annual_cap_add_ret!$B$35</c:f>
              <c:strCache>
                <c:ptCount val="1"/>
                <c:pt idx="0">
                  <c:v>Oil and Gas</c:v>
                </c:pt>
              </c:strCache>
            </c:strRef>
          </c:tx>
          <c:spPr>
            <a:solidFill>
              <a:schemeClr val="accent1"/>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annual_cap_add_ret!$S$35:$BL$35</c:f>
              <c:numCache>
                <c:formatCode>General</c:formatCode>
                <c:ptCount val="46"/>
                <c:pt idx="0">
                  <c:v>-2.84</c:v>
                </c:pt>
                <c:pt idx="1">
                  <c:v>-2.6320000000000001</c:v>
                </c:pt>
                <c:pt idx="2">
                  <c:v>-3.1429999999999998</c:v>
                </c:pt>
                <c:pt idx="3">
                  <c:v>-1.4970000000000001</c:v>
                </c:pt>
                <c:pt idx="4">
                  <c:v>-6.1740000000000004</c:v>
                </c:pt>
                <c:pt idx="5">
                  <c:v>-3.2108999999999996</c:v>
                </c:pt>
                <c:pt idx="6">
                  <c:v>-3.4990000000000001</c:v>
                </c:pt>
                <c:pt idx="7">
                  <c:v>-4.3879999999999999</c:v>
                </c:pt>
                <c:pt idx="8">
                  <c:v>-7.7140000000000004</c:v>
                </c:pt>
                <c:pt idx="9">
                  <c:v>-4.8529999999999998</c:v>
                </c:pt>
                <c:pt idx="10">
                  <c:v>-6.5733000000000006</c:v>
                </c:pt>
                <c:pt idx="11">
                  <c:v>-4.3879999999999999</c:v>
                </c:pt>
                <c:pt idx="12">
                  <c:v>-9.2619999999999969</c:v>
                </c:pt>
                <c:pt idx="13">
                  <c:v>-4.5756999999999994</c:v>
                </c:pt>
                <c:pt idx="14">
                  <c:v>-2.1439000000000004</c:v>
                </c:pt>
                <c:pt idx="15">
                  <c:v>-1.5965999999999996</c:v>
                </c:pt>
                <c:pt idx="16">
                  <c:v>-9.132400999999998</c:v>
                </c:pt>
                <c:pt idx="17">
                  <c:v>-3.7821000000000051</c:v>
                </c:pt>
                <c:pt idx="18">
                  <c:v>-3.7394379999999963</c:v>
                </c:pt>
                <c:pt idx="19">
                  <c:v>-4.0924680000000002</c:v>
                </c:pt>
                <c:pt idx="20">
                  <c:v>-2.3843980000000009</c:v>
                </c:pt>
                <c:pt idx="21">
                  <c:v>-4.6526960000000024</c:v>
                </c:pt>
                <c:pt idx="22">
                  <c:v>-1.0920039999999993</c:v>
                </c:pt>
                <c:pt idx="23">
                  <c:v>-1.3802999999999983</c:v>
                </c:pt>
                <c:pt idx="24">
                  <c:v>-2.4928019999999975</c:v>
                </c:pt>
                <c:pt idx="25">
                  <c:v>-0.25480000000000302</c:v>
                </c:pt>
                <c:pt idx="26">
                  <c:v>-0.6381020000000035</c:v>
                </c:pt>
                <c:pt idx="27">
                  <c:v>-0.50999999999999801</c:v>
                </c:pt>
                <c:pt idx="28">
                  <c:v>-0.23999599999999788</c:v>
                </c:pt>
                <c:pt idx="29">
                  <c:v>-0.44899799999999601</c:v>
                </c:pt>
                <c:pt idx="30">
                  <c:v>-1.3675990000000056</c:v>
                </c:pt>
                <c:pt idx="31">
                  <c:v>-0.56750199999999751</c:v>
                </c:pt>
                <c:pt idx="32">
                  <c:v>0</c:v>
                </c:pt>
                <c:pt idx="33">
                  <c:v>-1.6464020000000019</c:v>
                </c:pt>
                <c:pt idx="34">
                  <c:v>-0.24600000000000222</c:v>
                </c:pt>
                <c:pt idx="35">
                  <c:v>-0.10329999999999728</c:v>
                </c:pt>
                <c:pt idx="36">
                  <c:v>-1.4790010000000038</c:v>
                </c:pt>
                <c:pt idx="37">
                  <c:v>-0.93099799999999533</c:v>
                </c:pt>
                <c:pt idx="38">
                  <c:v>-1.8320010000000053</c:v>
                </c:pt>
                <c:pt idx="39">
                  <c:v>0</c:v>
                </c:pt>
                <c:pt idx="40">
                  <c:v>-0.53230100000000391</c:v>
                </c:pt>
                <c:pt idx="41">
                  <c:v>-0.5755009999999956</c:v>
                </c:pt>
                <c:pt idx="42">
                  <c:v>-0.68489900000000148</c:v>
                </c:pt>
                <c:pt idx="43">
                  <c:v>0</c:v>
                </c:pt>
                <c:pt idx="44">
                  <c:v>0</c:v>
                </c:pt>
                <c:pt idx="45">
                  <c:v>-3.1999999999996476E-3</c:v>
                </c:pt>
              </c:numCache>
            </c:numRef>
          </c:val>
          <c:extLst>
            <c:ext xmlns:c16="http://schemas.microsoft.com/office/drawing/2014/chart" uri="{C3380CC4-5D6E-409C-BE32-E72D297353CC}">
              <c16:uniqueId val="{00000008-C59F-4181-A1BF-2412E26C7283}"/>
            </c:ext>
          </c:extLst>
        </c:ser>
        <c:ser>
          <c:idx val="9"/>
          <c:order val="9"/>
          <c:tx>
            <c:strRef>
              <c:f>annual_cap_add_ret!$B$37</c:f>
              <c:strCache>
                <c:ptCount val="1"/>
                <c:pt idx="0">
                  <c:v>Other</c:v>
                </c:pt>
              </c:strCache>
            </c:strRef>
          </c:tx>
          <c:spPr>
            <a:solidFill>
              <a:schemeClr val="tx1">
                <a:lumMod val="50000"/>
                <a:lumOff val="50000"/>
              </a:schemeClr>
            </a:solidFill>
            <a:ln>
              <a:noFill/>
            </a:ln>
            <a:effectLst/>
          </c:spPr>
          <c:invertIfNegative val="0"/>
          <c:cat>
            <c:numRef>
              <c:f>annual_cap_add_ret!$S$26:$BL$26</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annual_cap_add_ret!$S$37:$BL$37</c:f>
              <c:numCache>
                <c:formatCode>General</c:formatCode>
                <c:ptCount val="46"/>
                <c:pt idx="0">
                  <c:v>-5.8999999999999997E-2</c:v>
                </c:pt>
                <c:pt idx="1">
                  <c:v>-9.0999999999999998E-2</c:v>
                </c:pt>
                <c:pt idx="2">
                  <c:v>-9.9000000000000005E-2</c:v>
                </c:pt>
                <c:pt idx="3">
                  <c:v>-6.0999999999999999E-2</c:v>
                </c:pt>
                <c:pt idx="4">
                  <c:v>-0.113</c:v>
                </c:pt>
                <c:pt idx="5">
                  <c:v>-0.17730000000000001</c:v>
                </c:pt>
                <c:pt idx="6">
                  <c:v>-0.246</c:v>
                </c:pt>
                <c:pt idx="7">
                  <c:v>-0.55500000000000005</c:v>
                </c:pt>
                <c:pt idx="8">
                  <c:v>-0.27300000000000002</c:v>
                </c:pt>
                <c:pt idx="9">
                  <c:v>-0.43680000000000002</c:v>
                </c:pt>
                <c:pt idx="10">
                  <c:v>-0.80300000000000005</c:v>
                </c:pt>
                <c:pt idx="11">
                  <c:v>-0.57025099999999995</c:v>
                </c:pt>
                <c:pt idx="12">
                  <c:v>-0.25900000000000001</c:v>
                </c:pt>
                <c:pt idx="13">
                  <c:v>-0.22739999999999994</c:v>
                </c:pt>
                <c:pt idx="14">
                  <c:v>-1.2200000000000001E-2</c:v>
                </c:pt>
                <c:pt idx="15">
                  <c:v>-9.9999999999999915E-4</c:v>
                </c:pt>
                <c:pt idx="16">
                  <c:v>-8.0000000000000036E-4</c:v>
                </c:pt>
                <c:pt idx="17">
                  <c:v>-1.9900000000000001E-2</c:v>
                </c:pt>
                <c:pt idx="18">
                  <c:v>-6.4999999999999988E-3</c:v>
                </c:pt>
                <c:pt idx="19">
                  <c:v>-1.6E-2</c:v>
                </c:pt>
                <c:pt idx="20">
                  <c:v>-2.5000000000000022E-3</c:v>
                </c:pt>
                <c:pt idx="21">
                  <c:v>-2.0000000000000018E-3</c:v>
                </c:pt>
                <c:pt idx="22">
                  <c:v>0</c:v>
                </c:pt>
                <c:pt idx="23">
                  <c:v>0</c:v>
                </c:pt>
                <c:pt idx="24">
                  <c:v>-7.4999999999999983E-2</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-4.300000000000001E-2</c:v>
                </c:pt>
                <c:pt idx="43">
                  <c:v>0</c:v>
                </c:pt>
                <c:pt idx="44">
                  <c:v>0</c:v>
                </c:pt>
                <c:pt idx="45">
                  <c:v>0</c:v>
                </c:pt>
              </c:numCache>
            </c:numRef>
          </c:val>
          <c:extLst>
            <c:ext xmlns:c16="http://schemas.microsoft.com/office/drawing/2014/chart" uri="{C3380CC4-5D6E-409C-BE32-E72D297353CC}">
              <c16:uniqueId val="{00000009-C59F-4181-A1BF-2412E26C7283}"/>
            </c:ext>
          </c:extLst>
        </c:ser>
        <c:dLbls>
          <c:showLegendKey val="0"/>
          <c:showVal val="0"/>
          <c:showCatName val="0"/>
          <c:showSerName val="0"/>
          <c:showPercent val="0"/>
          <c:showBubbleSize val="0"/>
        </c:dLbls>
        <c:gapWidth val="67"/>
        <c:overlap val="100"/>
        <c:axId val="309021888"/>
        <c:axId val="309022448"/>
      </c:barChart>
      <c:catAx>
        <c:axId val="309021888"/>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09022448"/>
        <c:crosses val="autoZero"/>
        <c:auto val="1"/>
        <c:lblAlgn val="ctr"/>
        <c:lblOffset val="100"/>
        <c:tickLblSkip val="5"/>
        <c:tickMarkSkip val="5"/>
        <c:noMultiLvlLbl val="0"/>
      </c:catAx>
      <c:valAx>
        <c:axId val="30902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22225">
            <a:solidFill>
              <a:schemeClr val="bg1">
                <a:lumMod val="65000"/>
              </a:schemeClr>
            </a:solidFill>
            <a:prstDash val="lgDash"/>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309021888"/>
        <c:crossesAt val="14"/>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2147856517935E-2"/>
          <c:y val="0.18203665464007202"/>
          <c:w val="0.57578982238870624"/>
          <c:h val="0.71963481510056215"/>
        </c:manualLayout>
      </c:layout>
      <c:lineChart>
        <c:grouping val="standard"/>
        <c:varyColors val="0"/>
        <c:ser>
          <c:idx val="0"/>
          <c:order val="0"/>
          <c:tx>
            <c:v>electric</c:v>
          </c:tx>
          <c:spPr>
            <a:ln>
              <a:solidFill>
                <a:srgbClr val="A33340">
                  <a:lumMod val="50000"/>
                </a:srgbClr>
              </a:solidFill>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sales_fuel_type!$C$34:$AQ$34</c:f>
              <c:numCache>
                <c:formatCode>General</c:formatCode>
                <c:ptCount val="41"/>
                <c:pt idx="0">
                  <c:v>1.257076E-3</c:v>
                </c:pt>
                <c:pt idx="1">
                  <c:v>7.0395200000000005E-3</c:v>
                </c:pt>
                <c:pt idx="2">
                  <c:v>1.519379E-2</c:v>
                </c:pt>
                <c:pt idx="3">
                  <c:v>8.5193611000000002E-2</c:v>
                </c:pt>
                <c:pt idx="4">
                  <c:v>4.8791321000000006E-2</c:v>
                </c:pt>
                <c:pt idx="5">
                  <c:v>7.8107924999999995E-2</c:v>
                </c:pt>
                <c:pt idx="6">
                  <c:v>8.5253013999999988E-2</c:v>
                </c:pt>
                <c:pt idx="7">
                  <c:v>0.108094124</c:v>
                </c:pt>
                <c:pt idx="8">
                  <c:v>0.20626399200000001</c:v>
                </c:pt>
                <c:pt idx="9">
                  <c:v>0.47052810699999997</c:v>
                </c:pt>
                <c:pt idx="10">
                  <c:v>0.59915295400000002</c:v>
                </c:pt>
                <c:pt idx="11">
                  <c:v>0.71955011000000002</c:v>
                </c:pt>
                <c:pt idx="12">
                  <c:v>0.78554577600000008</c:v>
                </c:pt>
                <c:pt idx="13">
                  <c:v>0.84200366199999999</c:v>
                </c:pt>
                <c:pt idx="14">
                  <c:v>0.909381836</c:v>
                </c:pt>
                <c:pt idx="15">
                  <c:v>0.96209649699999999</c:v>
                </c:pt>
                <c:pt idx="16">
                  <c:v>0.96323675500000006</c:v>
                </c:pt>
                <c:pt idx="17">
                  <c:v>0.98345501700000004</c:v>
                </c:pt>
                <c:pt idx="18">
                  <c:v>1.00350238</c:v>
                </c:pt>
                <c:pt idx="19">
                  <c:v>1.049824707</c:v>
                </c:pt>
                <c:pt idx="20">
                  <c:v>1.1015347899999999</c:v>
                </c:pt>
                <c:pt idx="21">
                  <c:v>1.1786313479999999</c:v>
                </c:pt>
                <c:pt idx="22">
                  <c:v>1.2394079589999998</c:v>
                </c:pt>
                <c:pt idx="23">
                  <c:v>1.317588867</c:v>
                </c:pt>
                <c:pt idx="24">
                  <c:v>1.40201709</c:v>
                </c:pt>
                <c:pt idx="25">
                  <c:v>1.480842285</c:v>
                </c:pt>
                <c:pt idx="26">
                  <c:v>1.556394775</c:v>
                </c:pt>
                <c:pt idx="27">
                  <c:v>1.6222242429999998</c:v>
                </c:pt>
                <c:pt idx="28">
                  <c:v>1.6920517580000001</c:v>
                </c:pt>
                <c:pt idx="29">
                  <c:v>1.7564938960000001</c:v>
                </c:pt>
                <c:pt idx="30">
                  <c:v>1.822090698</c:v>
                </c:pt>
                <c:pt idx="31">
                  <c:v>1.8707973629999999</c:v>
                </c:pt>
                <c:pt idx="32">
                  <c:v>1.917315063</c:v>
                </c:pt>
                <c:pt idx="33">
                  <c:v>1.9648897710000002</c:v>
                </c:pt>
                <c:pt idx="34">
                  <c:v>2.014804077</c:v>
                </c:pt>
                <c:pt idx="35">
                  <c:v>2.0620812989999999</c:v>
                </c:pt>
                <c:pt idx="36">
                  <c:v>2.1117995609999998</c:v>
                </c:pt>
                <c:pt idx="37">
                  <c:v>2.1549277339999997</c:v>
                </c:pt>
                <c:pt idx="38">
                  <c:v>2.198295898</c:v>
                </c:pt>
                <c:pt idx="39">
                  <c:v>2.2449223630000001</c:v>
                </c:pt>
                <c:pt idx="40">
                  <c:v>2.2882985840000001</c:v>
                </c:pt>
              </c:numCache>
            </c:numRef>
          </c:val>
          <c:smooth val="0"/>
          <c:extLst>
            <c:ext xmlns:c16="http://schemas.microsoft.com/office/drawing/2014/chart" uri="{C3380CC4-5D6E-409C-BE32-E72D297353CC}">
              <c16:uniqueId val="{00000000-1E60-4D8D-B0E5-25FFC6D8994D}"/>
            </c:ext>
          </c:extLst>
        </c:ser>
        <c:ser>
          <c:idx val="1"/>
          <c:order val="1"/>
          <c:tx>
            <c:v>plug-in hybrid</c:v>
          </c:tx>
          <c:spPr>
            <a:ln>
              <a:solidFill>
                <a:srgbClr val="A33340">
                  <a:lumMod val="60000"/>
                  <a:lumOff val="40000"/>
                </a:srgbClr>
              </a:solidFill>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sales_fuel_type!$C$38:$AQ$38</c:f>
              <c:numCache>
                <c:formatCode>General</c:formatCode>
                <c:ptCount val="41"/>
                <c:pt idx="0">
                  <c:v>0</c:v>
                </c:pt>
                <c:pt idx="1">
                  <c:v>4.5064140000000003E-3</c:v>
                </c:pt>
                <c:pt idx="2">
                  <c:v>5.3005875000000001E-2</c:v>
                </c:pt>
                <c:pt idx="3">
                  <c:v>7.6608390999999998E-2</c:v>
                </c:pt>
                <c:pt idx="4">
                  <c:v>7.0727645999999991E-2</c:v>
                </c:pt>
                <c:pt idx="5">
                  <c:v>7.7414313999999998E-2</c:v>
                </c:pt>
                <c:pt idx="6">
                  <c:v>9.6536705E-2</c:v>
                </c:pt>
                <c:pt idx="7">
                  <c:v>9.1240874999999999E-2</c:v>
                </c:pt>
                <c:pt idx="8">
                  <c:v>0.176398056</c:v>
                </c:pt>
                <c:pt idx="9">
                  <c:v>0.199146561</c:v>
                </c:pt>
                <c:pt idx="10">
                  <c:v>0.21785498</c:v>
                </c:pt>
                <c:pt idx="11">
                  <c:v>0.25028263899999997</c:v>
                </c:pt>
                <c:pt idx="12">
                  <c:v>0.26227276599999999</c:v>
                </c:pt>
                <c:pt idx="13">
                  <c:v>0.26939205900000002</c:v>
                </c:pt>
                <c:pt idx="14">
                  <c:v>0.27996743800000001</c:v>
                </c:pt>
                <c:pt idx="15">
                  <c:v>0.29153665200000001</c:v>
                </c:pt>
                <c:pt idx="16">
                  <c:v>0.294771271</c:v>
                </c:pt>
                <c:pt idx="17">
                  <c:v>0.301427155</c:v>
                </c:pt>
                <c:pt idx="18">
                  <c:v>0.30683090199999996</c:v>
                </c:pt>
                <c:pt idx="19">
                  <c:v>0.32173971600000001</c:v>
                </c:pt>
                <c:pt idx="20">
                  <c:v>0.33132745399999997</c:v>
                </c:pt>
                <c:pt idx="21">
                  <c:v>0.341095123</c:v>
                </c:pt>
                <c:pt idx="22">
                  <c:v>0.35058108499999996</c:v>
                </c:pt>
                <c:pt idx="23">
                  <c:v>0.35986865200000001</c:v>
                </c:pt>
                <c:pt idx="24">
                  <c:v>0.37069119299999997</c:v>
                </c:pt>
                <c:pt idx="25">
                  <c:v>0.37992404199999996</c:v>
                </c:pt>
                <c:pt idx="26">
                  <c:v>0.390423615</c:v>
                </c:pt>
                <c:pt idx="27">
                  <c:v>0.40125177000000001</c:v>
                </c:pt>
                <c:pt idx="28">
                  <c:v>0.40660211199999996</c:v>
                </c:pt>
                <c:pt idx="29">
                  <c:v>0.41670404100000003</c:v>
                </c:pt>
                <c:pt idx="30">
                  <c:v>0.42787902799999999</c:v>
                </c:pt>
                <c:pt idx="31">
                  <c:v>0.43551358000000001</c:v>
                </c:pt>
                <c:pt idx="32">
                  <c:v>0.44313809199999998</c:v>
                </c:pt>
                <c:pt idx="33">
                  <c:v>0.45072708099999997</c:v>
                </c:pt>
                <c:pt idx="34">
                  <c:v>0.45938079800000003</c:v>
                </c:pt>
                <c:pt idx="35">
                  <c:v>0.46736834700000002</c:v>
                </c:pt>
                <c:pt idx="36">
                  <c:v>0.47630490099999995</c:v>
                </c:pt>
                <c:pt idx="37">
                  <c:v>0.484600433</c:v>
                </c:pt>
                <c:pt idx="38">
                  <c:v>0.49272619600000001</c:v>
                </c:pt>
                <c:pt idx="39">
                  <c:v>0.501378357</c:v>
                </c:pt>
                <c:pt idx="40">
                  <c:v>0.51131332400000007</c:v>
                </c:pt>
              </c:numCache>
            </c:numRef>
          </c:val>
          <c:smooth val="0"/>
          <c:extLst>
            <c:ext xmlns:c16="http://schemas.microsoft.com/office/drawing/2014/chart" uri="{C3380CC4-5D6E-409C-BE32-E72D297353CC}">
              <c16:uniqueId val="{00000001-1E60-4D8D-B0E5-25FFC6D8994D}"/>
            </c:ext>
          </c:extLst>
        </c:ser>
        <c:ser>
          <c:idx val="2"/>
          <c:order val="2"/>
          <c:tx>
            <c:v>hybrid</c:v>
          </c:tx>
          <c:spPr>
            <a:ln>
              <a:solidFill>
                <a:srgbClr val="A33340"/>
              </a:solidFill>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sales_fuel_type!$C$39:$AQ$39</c:f>
              <c:numCache>
                <c:formatCode>General</c:formatCode>
                <c:ptCount val="41"/>
                <c:pt idx="0">
                  <c:v>0.28964746099999999</c:v>
                </c:pt>
                <c:pt idx="1">
                  <c:v>0.283015717</c:v>
                </c:pt>
                <c:pt idx="2">
                  <c:v>0.41664373799999999</c:v>
                </c:pt>
                <c:pt idx="3">
                  <c:v>0.50044543499999994</c:v>
                </c:pt>
                <c:pt idx="4">
                  <c:v>0.49991503900000001</c:v>
                </c:pt>
                <c:pt idx="5">
                  <c:v>0.48988503999999999</c:v>
                </c:pt>
                <c:pt idx="6">
                  <c:v>0.39920623799999999</c:v>
                </c:pt>
                <c:pt idx="7">
                  <c:v>0.47245947300000002</c:v>
                </c:pt>
                <c:pt idx="8">
                  <c:v>0.54823797600000002</c:v>
                </c:pt>
                <c:pt idx="9">
                  <c:v>0.55038946499999997</c:v>
                </c:pt>
                <c:pt idx="10">
                  <c:v>0.55462268100000001</c:v>
                </c:pt>
                <c:pt idx="11">
                  <c:v>0.553071655</c:v>
                </c:pt>
                <c:pt idx="12">
                  <c:v>0.55393182399999996</c:v>
                </c:pt>
                <c:pt idx="13">
                  <c:v>0.57950579800000002</c:v>
                </c:pt>
                <c:pt idx="14">
                  <c:v>0.60950122100000004</c:v>
                </c:pt>
                <c:pt idx="15">
                  <c:v>0.62145330799999998</c:v>
                </c:pt>
                <c:pt idx="16">
                  <c:v>0.65045355199999999</c:v>
                </c:pt>
                <c:pt idx="17">
                  <c:v>0.68345281999999996</c:v>
                </c:pt>
                <c:pt idx="18">
                  <c:v>0.714941406</c:v>
                </c:pt>
                <c:pt idx="19">
                  <c:v>0.74696948200000002</c:v>
                </c:pt>
                <c:pt idx="20">
                  <c:v>0.77744018600000009</c:v>
                </c:pt>
                <c:pt idx="21">
                  <c:v>0.813522156</c:v>
                </c:pt>
                <c:pt idx="22">
                  <c:v>0.83651330600000007</c:v>
                </c:pt>
                <c:pt idx="23">
                  <c:v>0.85852880900000006</c:v>
                </c:pt>
                <c:pt idx="24">
                  <c:v>0.87964794899999998</c:v>
                </c:pt>
                <c:pt idx="25">
                  <c:v>0.89469775400000007</c:v>
                </c:pt>
                <c:pt idx="26">
                  <c:v>0.90751568599999999</c:v>
                </c:pt>
                <c:pt idx="27">
                  <c:v>0.92004797399999994</c:v>
                </c:pt>
                <c:pt idx="28">
                  <c:v>0.93354382299999994</c:v>
                </c:pt>
                <c:pt idx="29">
                  <c:v>0.94333776899999999</c:v>
                </c:pt>
                <c:pt idx="30">
                  <c:v>0.95484710700000008</c:v>
                </c:pt>
                <c:pt idx="31">
                  <c:v>0.96711840800000004</c:v>
                </c:pt>
                <c:pt idx="32">
                  <c:v>0.973186157</c:v>
                </c:pt>
                <c:pt idx="33">
                  <c:v>0.97875677499999991</c:v>
                </c:pt>
                <c:pt idx="34">
                  <c:v>0.988100647</c:v>
                </c:pt>
                <c:pt idx="35">
                  <c:v>0.99615100099999998</c:v>
                </c:pt>
                <c:pt idx="36">
                  <c:v>1.0036738890000001</c:v>
                </c:pt>
                <c:pt idx="37">
                  <c:v>1.00660968</c:v>
                </c:pt>
                <c:pt idx="38">
                  <c:v>1.0085761719999999</c:v>
                </c:pt>
                <c:pt idx="39">
                  <c:v>1.012913452</c:v>
                </c:pt>
                <c:pt idx="40">
                  <c:v>1.0155393070000001</c:v>
                </c:pt>
              </c:numCache>
            </c:numRef>
          </c:val>
          <c:smooth val="0"/>
          <c:extLst>
            <c:ext xmlns:c16="http://schemas.microsoft.com/office/drawing/2014/chart" uri="{C3380CC4-5D6E-409C-BE32-E72D297353CC}">
              <c16:uniqueId val="{00000002-1E60-4D8D-B0E5-25FFC6D8994D}"/>
            </c:ext>
          </c:extLst>
        </c:ser>
        <c:ser>
          <c:idx val="3"/>
          <c:order val="3"/>
          <c:tx>
            <c:v>100 mile EV</c:v>
          </c:tx>
          <c:spPr>
            <a:ln>
              <a:prstDash val="sysDash"/>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sales_fuel_type!$C$35:$AQ$35</c:f>
              <c:numCache>
                <c:formatCode>General</c:formatCode>
                <c:ptCount val="41"/>
                <c:pt idx="0">
                  <c:v>1.2485010000000002E-3</c:v>
                </c:pt>
                <c:pt idx="1">
                  <c:v>7.0372120000000002E-3</c:v>
                </c:pt>
                <c:pt idx="2">
                  <c:v>1.5019370000000001E-2</c:v>
                </c:pt>
                <c:pt idx="3">
                  <c:v>5.5190710000000004E-2</c:v>
                </c:pt>
                <c:pt idx="4">
                  <c:v>3.1592056E-2</c:v>
                </c:pt>
                <c:pt idx="5">
                  <c:v>5.4072692000000006E-2</c:v>
                </c:pt>
                <c:pt idx="6">
                  <c:v>3.4075686000000001E-2</c:v>
                </c:pt>
                <c:pt idx="7">
                  <c:v>3.6860457999999999E-2</c:v>
                </c:pt>
                <c:pt idx="8">
                  <c:v>1.9825634000000002E-2</c:v>
                </c:pt>
                <c:pt idx="9">
                  <c:v>7.5341149999999996E-2</c:v>
                </c:pt>
                <c:pt idx="10">
                  <c:v>8.6740620000000004E-2</c:v>
                </c:pt>
                <c:pt idx="11">
                  <c:v>0.10566384200000001</c:v>
                </c:pt>
                <c:pt idx="12">
                  <c:v>0.12970773399999999</c:v>
                </c:pt>
                <c:pt idx="13">
                  <c:v>0.13680345500000002</c:v>
                </c:pt>
                <c:pt idx="14">
                  <c:v>0.153022293</c:v>
                </c:pt>
                <c:pt idx="15">
                  <c:v>0.16324172199999998</c:v>
                </c:pt>
                <c:pt idx="16">
                  <c:v>0.15955807499999997</c:v>
                </c:pt>
                <c:pt idx="17">
                  <c:v>0.160771095</c:v>
                </c:pt>
                <c:pt idx="18">
                  <c:v>0.15441587900000001</c:v>
                </c:pt>
                <c:pt idx="19">
                  <c:v>0.15667176799999999</c:v>
                </c:pt>
                <c:pt idx="20">
                  <c:v>0.157530327</c:v>
                </c:pt>
                <c:pt idx="21">
                  <c:v>0.16109632900000001</c:v>
                </c:pt>
                <c:pt idx="22">
                  <c:v>0.155506218</c:v>
                </c:pt>
                <c:pt idx="23">
                  <c:v>0.15826783</c:v>
                </c:pt>
                <c:pt idx="24">
                  <c:v>0.16328232500000001</c:v>
                </c:pt>
                <c:pt idx="25">
                  <c:v>0.16811031400000001</c:v>
                </c:pt>
                <c:pt idx="26">
                  <c:v>0.17395690999999999</c:v>
                </c:pt>
                <c:pt idx="27">
                  <c:v>0.176991279</c:v>
                </c:pt>
                <c:pt idx="28">
                  <c:v>0.18375929999999999</c:v>
                </c:pt>
                <c:pt idx="29">
                  <c:v>0.191141907</c:v>
                </c:pt>
                <c:pt idx="30">
                  <c:v>0.19968132700000002</c:v>
                </c:pt>
                <c:pt idx="31">
                  <c:v>0.20663517000000001</c:v>
                </c:pt>
                <c:pt idx="32">
                  <c:v>0.21466263600000002</c:v>
                </c:pt>
                <c:pt idx="33">
                  <c:v>0.22343592100000001</c:v>
                </c:pt>
                <c:pt idx="34">
                  <c:v>0.23342829200000001</c:v>
                </c:pt>
                <c:pt idx="35">
                  <c:v>0.24377225499999999</c:v>
                </c:pt>
                <c:pt idx="36">
                  <c:v>0.25564225000000002</c:v>
                </c:pt>
                <c:pt idx="37">
                  <c:v>0.26780162800000001</c:v>
                </c:pt>
                <c:pt idx="38">
                  <c:v>0.28083455600000001</c:v>
                </c:pt>
                <c:pt idx="39">
                  <c:v>0.29511103799999999</c:v>
                </c:pt>
                <c:pt idx="40">
                  <c:v>0.31100813299999996</c:v>
                </c:pt>
              </c:numCache>
            </c:numRef>
          </c:val>
          <c:smooth val="0"/>
          <c:extLst>
            <c:ext xmlns:c16="http://schemas.microsoft.com/office/drawing/2014/chart" uri="{C3380CC4-5D6E-409C-BE32-E72D297353CC}">
              <c16:uniqueId val="{00000003-1E60-4D8D-B0E5-25FFC6D8994D}"/>
            </c:ext>
          </c:extLst>
        </c:ser>
        <c:ser>
          <c:idx val="4"/>
          <c:order val="4"/>
          <c:tx>
            <c:v>200 mile EV</c:v>
          </c:tx>
          <c:spPr>
            <a:ln>
              <a:solidFill>
                <a:srgbClr val="0096D7"/>
              </a:solidFill>
              <a:prstDash val="sysDash"/>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sales_fuel_type!$C$36:$AQ$36</c:f>
              <c:numCache>
                <c:formatCode>General</c:formatCode>
                <c:ptCount val="41"/>
                <c:pt idx="0">
                  <c:v>8.5739999999999996E-6</c:v>
                </c:pt>
                <c:pt idx="1">
                  <c:v>2.3089999999999998E-6</c:v>
                </c:pt>
                <c:pt idx="2">
                  <c:v>1.7442E-4</c:v>
                </c:pt>
                <c:pt idx="3">
                  <c:v>3.0002901000000002E-2</c:v>
                </c:pt>
                <c:pt idx="4">
                  <c:v>5.6886210000000005E-3</c:v>
                </c:pt>
                <c:pt idx="5">
                  <c:v>8.432509999999999E-3</c:v>
                </c:pt>
                <c:pt idx="6">
                  <c:v>2.5638194000000003E-2</c:v>
                </c:pt>
                <c:pt idx="7">
                  <c:v>3.9031185999999995E-2</c:v>
                </c:pt>
                <c:pt idx="8">
                  <c:v>4.8594699999999998E-2</c:v>
                </c:pt>
                <c:pt idx="9">
                  <c:v>0.17358324000000003</c:v>
                </c:pt>
                <c:pt idx="10">
                  <c:v>0.22159626700000001</c:v>
                </c:pt>
                <c:pt idx="11">
                  <c:v>0.24115705299999998</c:v>
                </c:pt>
                <c:pt idx="12">
                  <c:v>0.25625568900000001</c:v>
                </c:pt>
                <c:pt idx="13">
                  <c:v>0.27922910300000003</c:v>
                </c:pt>
                <c:pt idx="14">
                  <c:v>0.31386455899999999</c:v>
                </c:pt>
                <c:pt idx="15">
                  <c:v>0.34388875600000002</c:v>
                </c:pt>
                <c:pt idx="16">
                  <c:v>0.34398222000000006</c:v>
                </c:pt>
                <c:pt idx="17">
                  <c:v>0.34880894800000001</c:v>
                </c:pt>
                <c:pt idx="18">
                  <c:v>0.35527514999999998</c:v>
                </c:pt>
                <c:pt idx="19">
                  <c:v>0.37329846500000002</c:v>
                </c:pt>
                <c:pt idx="20">
                  <c:v>0.38161166800000001</c:v>
                </c:pt>
                <c:pt idx="21">
                  <c:v>0.408645806</c:v>
                </c:pt>
                <c:pt idx="22">
                  <c:v>0.433491825</c:v>
                </c:pt>
                <c:pt idx="23">
                  <c:v>0.46483972900000003</c:v>
                </c:pt>
                <c:pt idx="24">
                  <c:v>0.50073303600000008</c:v>
                </c:pt>
                <c:pt idx="25">
                  <c:v>0.53564372300000007</c:v>
                </c:pt>
                <c:pt idx="26">
                  <c:v>0.57133475899999997</c:v>
                </c:pt>
                <c:pt idx="27">
                  <c:v>0.60442526600000013</c:v>
                </c:pt>
                <c:pt idx="28">
                  <c:v>0.64214757200000006</c:v>
                </c:pt>
                <c:pt idx="29">
                  <c:v>0.67957064799999989</c:v>
                </c:pt>
                <c:pt idx="30">
                  <c:v>0.72011287700000004</c:v>
                </c:pt>
                <c:pt idx="31">
                  <c:v>0.743004726</c:v>
                </c:pt>
                <c:pt idx="32">
                  <c:v>0.76303763999999996</c:v>
                </c:pt>
                <c:pt idx="33">
                  <c:v>0.780672527</c:v>
                </c:pt>
                <c:pt idx="34">
                  <c:v>0.79902841599999996</c:v>
                </c:pt>
                <c:pt idx="35">
                  <c:v>0.81671546900000003</c:v>
                </c:pt>
                <c:pt idx="36">
                  <c:v>0.83505695300000005</c:v>
                </c:pt>
                <c:pt idx="37">
                  <c:v>0.84995330800000002</c:v>
                </c:pt>
                <c:pt idx="38">
                  <c:v>0.86557019099999999</c:v>
                </c:pt>
                <c:pt idx="39">
                  <c:v>0.88039673200000002</c:v>
                </c:pt>
                <c:pt idx="40">
                  <c:v>0.89382642000000012</c:v>
                </c:pt>
              </c:numCache>
            </c:numRef>
          </c:val>
          <c:smooth val="0"/>
          <c:extLst>
            <c:ext xmlns:c16="http://schemas.microsoft.com/office/drawing/2014/chart" uri="{C3380CC4-5D6E-409C-BE32-E72D297353CC}">
              <c16:uniqueId val="{00000004-1E60-4D8D-B0E5-25FFC6D8994D}"/>
            </c:ext>
          </c:extLst>
        </c:ser>
        <c:ser>
          <c:idx val="5"/>
          <c:order val="5"/>
          <c:tx>
            <c:v>300 mile EV</c:v>
          </c:tx>
          <c:spPr>
            <a:ln>
              <a:solidFill>
                <a:srgbClr val="5D9732"/>
              </a:solidFill>
              <a:prstDash val="sysDash"/>
            </a:ln>
          </c:spPr>
          <c:marker>
            <c:symbol val="none"/>
          </c:marker>
          <c:cat>
            <c:numRef>
              <c:f>sales_fuel_type!$C$2:$AQ$2</c:f>
              <c:numCache>
                <c:formatCode>m/d/yyyy</c:formatCode>
                <c:ptCount val="41"/>
                <c:pt idx="0">
                  <c:v>40179</c:v>
                </c:pt>
                <c:pt idx="1">
                  <c:v>40544</c:v>
                </c:pt>
                <c:pt idx="2">
                  <c:v>40909</c:v>
                </c:pt>
                <c:pt idx="3">
                  <c:v>41275</c:v>
                </c:pt>
                <c:pt idx="4">
                  <c:v>41640</c:v>
                </c:pt>
                <c:pt idx="5">
                  <c:v>42005</c:v>
                </c:pt>
                <c:pt idx="6">
                  <c:v>42370</c:v>
                </c:pt>
                <c:pt idx="7">
                  <c:v>42736</c:v>
                </c:pt>
                <c:pt idx="8">
                  <c:v>43101</c:v>
                </c:pt>
                <c:pt idx="9">
                  <c:v>43466</c:v>
                </c:pt>
                <c:pt idx="10">
                  <c:v>43831</c:v>
                </c:pt>
                <c:pt idx="11">
                  <c:v>44197</c:v>
                </c:pt>
                <c:pt idx="12">
                  <c:v>44562</c:v>
                </c:pt>
                <c:pt idx="13">
                  <c:v>44927</c:v>
                </c:pt>
                <c:pt idx="14">
                  <c:v>45292</c:v>
                </c:pt>
                <c:pt idx="15">
                  <c:v>45658</c:v>
                </c:pt>
                <c:pt idx="16">
                  <c:v>46023</c:v>
                </c:pt>
                <c:pt idx="17">
                  <c:v>46388</c:v>
                </c:pt>
                <c:pt idx="18">
                  <c:v>46753</c:v>
                </c:pt>
                <c:pt idx="19">
                  <c:v>47119</c:v>
                </c:pt>
                <c:pt idx="20">
                  <c:v>47484</c:v>
                </c:pt>
                <c:pt idx="21">
                  <c:v>47849</c:v>
                </c:pt>
                <c:pt idx="22">
                  <c:v>48214</c:v>
                </c:pt>
                <c:pt idx="23">
                  <c:v>48580</c:v>
                </c:pt>
                <c:pt idx="24">
                  <c:v>48945</c:v>
                </c:pt>
                <c:pt idx="25">
                  <c:v>49310</c:v>
                </c:pt>
                <c:pt idx="26">
                  <c:v>49675</c:v>
                </c:pt>
                <c:pt idx="27">
                  <c:v>50041</c:v>
                </c:pt>
                <c:pt idx="28">
                  <c:v>50406</c:v>
                </c:pt>
                <c:pt idx="29">
                  <c:v>50771</c:v>
                </c:pt>
                <c:pt idx="30">
                  <c:v>51136</c:v>
                </c:pt>
                <c:pt idx="31">
                  <c:v>51502</c:v>
                </c:pt>
                <c:pt idx="32">
                  <c:v>51867</c:v>
                </c:pt>
                <c:pt idx="33">
                  <c:v>52232</c:v>
                </c:pt>
                <c:pt idx="34">
                  <c:v>52597</c:v>
                </c:pt>
                <c:pt idx="35">
                  <c:v>52963</c:v>
                </c:pt>
                <c:pt idx="36">
                  <c:v>53328</c:v>
                </c:pt>
                <c:pt idx="37">
                  <c:v>53693</c:v>
                </c:pt>
                <c:pt idx="38">
                  <c:v>54058</c:v>
                </c:pt>
                <c:pt idx="39">
                  <c:v>54424</c:v>
                </c:pt>
                <c:pt idx="40">
                  <c:v>54789</c:v>
                </c:pt>
              </c:numCache>
            </c:numRef>
          </c:cat>
          <c:val>
            <c:numRef>
              <c:f>sales_fuel_type!$C$37:$AQ$37</c:f>
              <c:numCache>
                <c:formatCode>General</c:formatCode>
                <c:ptCount val="41"/>
                <c:pt idx="0">
                  <c:v>0</c:v>
                </c:pt>
                <c:pt idx="1">
                  <c:v>0</c:v>
                </c:pt>
                <c:pt idx="2">
                  <c:v>0</c:v>
                </c:pt>
                <c:pt idx="3">
                  <c:v>0</c:v>
                </c:pt>
                <c:pt idx="4">
                  <c:v>1.1510638E-2</c:v>
                </c:pt>
                <c:pt idx="5">
                  <c:v>1.5602715E-2</c:v>
                </c:pt>
                <c:pt idx="6">
                  <c:v>2.5539132999999999E-2</c:v>
                </c:pt>
                <c:pt idx="7">
                  <c:v>3.2202483000000004E-2</c:v>
                </c:pt>
                <c:pt idx="8">
                  <c:v>0.13784365700000001</c:v>
                </c:pt>
                <c:pt idx="9">
                  <c:v>0.22160368899999999</c:v>
                </c:pt>
                <c:pt idx="10">
                  <c:v>0.290816038</c:v>
                </c:pt>
                <c:pt idx="11">
                  <c:v>0.37272924400000007</c:v>
                </c:pt>
                <c:pt idx="12">
                  <c:v>0.39958234399999998</c:v>
                </c:pt>
                <c:pt idx="13">
                  <c:v>0.42597110599999999</c:v>
                </c:pt>
                <c:pt idx="14">
                  <c:v>0.44249498399999998</c:v>
                </c:pt>
                <c:pt idx="15">
                  <c:v>0.45496598999999999</c:v>
                </c:pt>
                <c:pt idx="16">
                  <c:v>0.45969637899999999</c:v>
                </c:pt>
                <c:pt idx="17">
                  <c:v>0.47387499599999999</c:v>
                </c:pt>
                <c:pt idx="18">
                  <c:v>0.49381134799999998</c:v>
                </c:pt>
                <c:pt idx="19">
                  <c:v>0.51985443399999998</c:v>
                </c:pt>
                <c:pt idx="20">
                  <c:v>0.56239274699999997</c:v>
                </c:pt>
                <c:pt idx="21">
                  <c:v>0.60888909300000005</c:v>
                </c:pt>
                <c:pt idx="22">
                  <c:v>0.65040988600000005</c:v>
                </c:pt>
                <c:pt idx="23">
                  <c:v>0.69448124099999997</c:v>
                </c:pt>
                <c:pt idx="24">
                  <c:v>0.73800166899999997</c:v>
                </c:pt>
                <c:pt idx="25">
                  <c:v>0.77708824199999993</c:v>
                </c:pt>
                <c:pt idx="26">
                  <c:v>0.81110312100000004</c:v>
                </c:pt>
                <c:pt idx="27">
                  <c:v>0.84080763800000002</c:v>
                </c:pt>
                <c:pt idx="28">
                  <c:v>0.86614497299999993</c:v>
                </c:pt>
                <c:pt idx="29">
                  <c:v>0.88578137200000007</c:v>
                </c:pt>
                <c:pt idx="30">
                  <c:v>0.90229654299999995</c:v>
                </c:pt>
                <c:pt idx="31">
                  <c:v>0.92115750100000005</c:v>
                </c:pt>
                <c:pt idx="32">
                  <c:v>0.93961470000000002</c:v>
                </c:pt>
                <c:pt idx="33">
                  <c:v>0.96078126599999991</c:v>
                </c:pt>
                <c:pt idx="34">
                  <c:v>0.98234743099999988</c:v>
                </c:pt>
                <c:pt idx="35">
                  <c:v>1.0015938229999999</c:v>
                </c:pt>
                <c:pt idx="36">
                  <c:v>1.021100296</c:v>
                </c:pt>
                <c:pt idx="37">
                  <c:v>1.0371728480000002</c:v>
                </c:pt>
                <c:pt idx="38">
                  <c:v>1.0518910260000001</c:v>
                </c:pt>
                <c:pt idx="39">
                  <c:v>1.0694144780000001</c:v>
                </c:pt>
                <c:pt idx="40">
                  <c:v>1.083464161</c:v>
                </c:pt>
              </c:numCache>
            </c:numRef>
          </c:val>
          <c:smooth val="0"/>
          <c:extLst>
            <c:ext xmlns:c16="http://schemas.microsoft.com/office/drawing/2014/chart" uri="{C3380CC4-5D6E-409C-BE32-E72D297353CC}">
              <c16:uniqueId val="{00000005-1E60-4D8D-B0E5-25FFC6D8994D}"/>
            </c:ext>
          </c:extLst>
        </c:ser>
        <c:dLbls>
          <c:showLegendKey val="0"/>
          <c:showVal val="0"/>
          <c:showCatName val="0"/>
          <c:showSerName val="0"/>
          <c:showPercent val="0"/>
          <c:showBubbleSize val="0"/>
        </c:dLbls>
        <c:smooth val="0"/>
        <c:axId val="284679200"/>
        <c:axId val="284679760"/>
      </c:lineChart>
      <c:dateAx>
        <c:axId val="284679200"/>
        <c:scaling>
          <c:orientation val="minMax"/>
          <c:max val="54789"/>
        </c:scaling>
        <c:delete val="0"/>
        <c:axPos val="b"/>
        <c:numFmt formatCode="yyyy" sourceLinked="0"/>
        <c:majorTickMark val="out"/>
        <c:minorTickMark val="none"/>
        <c:tickLblPos val="nextTo"/>
        <c:spPr>
          <a:ln w="12700">
            <a:solidFill>
              <a:schemeClr val="tx1"/>
            </a:solidFill>
          </a:ln>
        </c:spPr>
        <c:txPr>
          <a:bodyPr/>
          <a:lstStyle/>
          <a:p>
            <a:pPr>
              <a:defRPr sz="1400" baseline="0"/>
            </a:pPr>
            <a:endParaRPr lang="en-US"/>
          </a:p>
        </c:txPr>
        <c:crossAx val="284679760"/>
        <c:crosses val="autoZero"/>
        <c:auto val="1"/>
        <c:lblOffset val="100"/>
        <c:baseTimeUnit val="years"/>
        <c:majorUnit val="10"/>
        <c:majorTimeUnit val="years"/>
      </c:dateAx>
      <c:valAx>
        <c:axId val="284679760"/>
        <c:scaling>
          <c:orientation val="minMax"/>
          <c:max val="3"/>
        </c:scaling>
        <c:delete val="0"/>
        <c:axPos val="l"/>
        <c:majorGridlines>
          <c:spPr>
            <a:ln>
              <a:solidFill>
                <a:srgbClr val="FFFFFF">
                  <a:lumMod val="85000"/>
                </a:srgbClr>
              </a:solidFill>
            </a:ln>
          </c:spPr>
        </c:majorGridlines>
        <c:numFmt formatCode="#,##0" sourceLinked="0"/>
        <c:majorTickMark val="none"/>
        <c:minorTickMark val="none"/>
        <c:tickLblPos val="low"/>
        <c:spPr>
          <a:ln w="22225">
            <a:solidFill>
              <a:srgbClr val="FFFFFF">
                <a:lumMod val="65000"/>
              </a:srgbClr>
            </a:solidFill>
            <a:prstDash val="lgDash"/>
          </a:ln>
        </c:spPr>
        <c:txPr>
          <a:bodyPr/>
          <a:lstStyle/>
          <a:p>
            <a:pPr>
              <a:defRPr sz="1400" baseline="0"/>
            </a:pPr>
            <a:endParaRPr lang="en-US"/>
          </a:p>
        </c:txPr>
        <c:crossAx val="284679200"/>
        <c:crossesAt val="43101"/>
        <c:crossBetween val="midCat"/>
        <c:majorUnit val="1"/>
      </c:valAx>
    </c:plotArea>
    <c:plotVisOnly val="1"/>
    <c:dispBlanksAs val="gap"/>
    <c:showDLblsOverMax val="0"/>
  </c:chart>
  <c:spPr>
    <a:ln>
      <a:noFill/>
    </a:ln>
  </c:spPr>
  <c:txPr>
    <a:bodyPr/>
    <a:lstStyle/>
    <a:p>
      <a:pPr>
        <a:defRPr sz="900"/>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013FAC-AF92-4036-8BB7-4CC51FE46EEC}"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0046A7B3-7342-487A-BC2D-4590DBF1E231}">
      <dgm:prSet phldrT="[Text]"/>
      <dgm:spPr>
        <a:solidFill>
          <a:srgbClr val="22408E"/>
        </a:solidFill>
      </dgm:spPr>
      <dgm:t>
        <a:bodyPr/>
        <a:lstStyle/>
        <a:p>
          <a:r>
            <a:rPr lang="en-US" dirty="0"/>
            <a:t>What is NC’s vision of a clean energy future, how different is it from the current direction, and how well do current policies, regulatory and business practices help achieve that vision?</a:t>
          </a:r>
        </a:p>
      </dgm:t>
    </dgm:pt>
    <dgm:pt modelId="{A4FF7ABF-4382-43F8-BD8E-0D392FFEC238}" type="parTrans" cxnId="{4D7A8D59-0A3C-4193-A266-6F2D94E107F0}">
      <dgm:prSet/>
      <dgm:spPr/>
      <dgm:t>
        <a:bodyPr/>
        <a:lstStyle/>
        <a:p>
          <a:endParaRPr lang="en-US"/>
        </a:p>
      </dgm:t>
    </dgm:pt>
    <dgm:pt modelId="{9AA8F59F-09A3-4B95-8860-6F7096AB1848}" type="sibTrans" cxnId="{4D7A8D59-0A3C-4193-A266-6F2D94E107F0}">
      <dgm:prSet/>
      <dgm:spPr/>
      <dgm:t>
        <a:bodyPr/>
        <a:lstStyle/>
        <a:p>
          <a:endParaRPr lang="en-US"/>
        </a:p>
      </dgm:t>
    </dgm:pt>
    <dgm:pt modelId="{B3D0AD8B-16FF-45A3-BD73-5AA162F212B7}">
      <dgm:prSet phldrT="[Text]"/>
      <dgm:spPr>
        <a:solidFill>
          <a:srgbClr val="2B8DBE"/>
        </a:solidFill>
      </dgm:spPr>
      <dgm:t>
        <a:bodyPr/>
        <a:lstStyle/>
        <a:p>
          <a:r>
            <a:rPr lang="en-US" dirty="0"/>
            <a:t>What policy and technology trends are influencing how we foster clean energy use?</a:t>
          </a:r>
        </a:p>
      </dgm:t>
    </dgm:pt>
    <dgm:pt modelId="{F372C1A4-F856-4E01-B2F5-9837A38A72C9}" type="parTrans" cxnId="{CD5A7C41-66D5-488C-87B7-1195212AAE3D}">
      <dgm:prSet/>
      <dgm:spPr/>
      <dgm:t>
        <a:bodyPr/>
        <a:lstStyle/>
        <a:p>
          <a:endParaRPr lang="en-US"/>
        </a:p>
      </dgm:t>
    </dgm:pt>
    <dgm:pt modelId="{AAEE5CD0-7ABE-4331-83E5-C0EDC00405B7}" type="sibTrans" cxnId="{CD5A7C41-66D5-488C-87B7-1195212AAE3D}">
      <dgm:prSet/>
      <dgm:spPr/>
      <dgm:t>
        <a:bodyPr/>
        <a:lstStyle/>
        <a:p>
          <a:endParaRPr lang="en-US"/>
        </a:p>
      </dgm:t>
    </dgm:pt>
    <dgm:pt modelId="{EC31D370-1A7B-47D1-A183-6E3A5FF73909}">
      <dgm:prSet phldrT="[Text]"/>
      <dgm:spPr>
        <a:solidFill>
          <a:srgbClr val="71A64C"/>
        </a:solidFill>
      </dgm:spPr>
      <dgm:t>
        <a:bodyPr/>
        <a:lstStyle/>
        <a:p>
          <a:r>
            <a:rPr lang="en-US" dirty="0"/>
            <a:t>What policy or regulatory actions should be taken to achieve the clean energy vision?</a:t>
          </a:r>
        </a:p>
      </dgm:t>
    </dgm:pt>
    <dgm:pt modelId="{A1FF7650-938F-4802-8919-DB63EAA4B12E}" type="parTrans" cxnId="{37D754AC-9433-49B8-A48A-CA65AD538BA0}">
      <dgm:prSet/>
      <dgm:spPr/>
      <dgm:t>
        <a:bodyPr/>
        <a:lstStyle/>
        <a:p>
          <a:endParaRPr lang="en-US"/>
        </a:p>
      </dgm:t>
    </dgm:pt>
    <dgm:pt modelId="{C6141598-E186-4D79-A3E1-A78EB01CFCFD}" type="sibTrans" cxnId="{37D754AC-9433-49B8-A48A-CA65AD538BA0}">
      <dgm:prSet/>
      <dgm:spPr/>
      <dgm:t>
        <a:bodyPr/>
        <a:lstStyle/>
        <a:p>
          <a:endParaRPr lang="en-US"/>
        </a:p>
      </dgm:t>
    </dgm:pt>
    <dgm:pt modelId="{9A9AA8E3-53A2-4D0F-A198-5054FB958D8E}" type="pres">
      <dgm:prSet presAssocID="{9A013FAC-AF92-4036-8BB7-4CC51FE46EEC}" presName="Name0" presStyleCnt="0">
        <dgm:presLayoutVars>
          <dgm:chMax val="7"/>
          <dgm:chPref val="7"/>
          <dgm:dir/>
        </dgm:presLayoutVars>
      </dgm:prSet>
      <dgm:spPr/>
      <dgm:t>
        <a:bodyPr/>
        <a:lstStyle/>
        <a:p>
          <a:endParaRPr lang="en-US"/>
        </a:p>
      </dgm:t>
    </dgm:pt>
    <dgm:pt modelId="{2FBF25FF-4A56-40F4-824A-EED5C06E0E1C}" type="pres">
      <dgm:prSet presAssocID="{9A013FAC-AF92-4036-8BB7-4CC51FE46EEC}" presName="Name1" presStyleCnt="0"/>
      <dgm:spPr/>
    </dgm:pt>
    <dgm:pt modelId="{BF27B1FF-7BBA-446F-AAC5-DB8792358FB9}" type="pres">
      <dgm:prSet presAssocID="{9A013FAC-AF92-4036-8BB7-4CC51FE46EEC}" presName="cycle" presStyleCnt="0"/>
      <dgm:spPr/>
    </dgm:pt>
    <dgm:pt modelId="{301A2EF7-32FD-4E57-B4AF-D86436A2F73B}" type="pres">
      <dgm:prSet presAssocID="{9A013FAC-AF92-4036-8BB7-4CC51FE46EEC}" presName="srcNode" presStyleLbl="node1" presStyleIdx="0" presStyleCnt="3"/>
      <dgm:spPr/>
    </dgm:pt>
    <dgm:pt modelId="{F1E438C1-592F-43D8-ABAA-7C295BB14AF1}" type="pres">
      <dgm:prSet presAssocID="{9A013FAC-AF92-4036-8BB7-4CC51FE46EEC}" presName="conn" presStyleLbl="parChTrans1D2" presStyleIdx="0" presStyleCnt="1"/>
      <dgm:spPr/>
      <dgm:t>
        <a:bodyPr/>
        <a:lstStyle/>
        <a:p>
          <a:endParaRPr lang="en-US"/>
        </a:p>
      </dgm:t>
    </dgm:pt>
    <dgm:pt modelId="{2F8621F8-55B2-4DFF-BB55-D572564D6406}" type="pres">
      <dgm:prSet presAssocID="{9A013FAC-AF92-4036-8BB7-4CC51FE46EEC}" presName="extraNode" presStyleLbl="node1" presStyleIdx="0" presStyleCnt="3"/>
      <dgm:spPr/>
    </dgm:pt>
    <dgm:pt modelId="{309A1D3C-F8AA-4885-ADA3-0C804E669865}" type="pres">
      <dgm:prSet presAssocID="{9A013FAC-AF92-4036-8BB7-4CC51FE46EEC}" presName="dstNode" presStyleLbl="node1" presStyleIdx="0" presStyleCnt="3"/>
      <dgm:spPr/>
    </dgm:pt>
    <dgm:pt modelId="{A7FEC6B3-A319-4D86-B8B7-926EA41375ED}" type="pres">
      <dgm:prSet presAssocID="{0046A7B3-7342-487A-BC2D-4590DBF1E231}" presName="text_1" presStyleLbl="node1" presStyleIdx="0" presStyleCnt="3">
        <dgm:presLayoutVars>
          <dgm:bulletEnabled val="1"/>
        </dgm:presLayoutVars>
      </dgm:prSet>
      <dgm:spPr/>
      <dgm:t>
        <a:bodyPr/>
        <a:lstStyle/>
        <a:p>
          <a:endParaRPr lang="en-US"/>
        </a:p>
      </dgm:t>
    </dgm:pt>
    <dgm:pt modelId="{1C81FF40-B78D-4D39-9BC7-28B39C05FFA3}" type="pres">
      <dgm:prSet presAssocID="{0046A7B3-7342-487A-BC2D-4590DBF1E231}" presName="accent_1" presStyleCnt="0"/>
      <dgm:spPr/>
    </dgm:pt>
    <dgm:pt modelId="{6E4F1B42-0D5F-447D-A9E8-A251E741191C}" type="pres">
      <dgm:prSet presAssocID="{0046A7B3-7342-487A-BC2D-4590DBF1E231}" presName="accentRepeatNode" presStyleLbl="solidFgAcc1" presStyleIdx="0" presStyleCnt="3"/>
      <dgm:spPr/>
    </dgm:pt>
    <dgm:pt modelId="{D5E0DCAF-77A2-4620-907D-E184448DB166}" type="pres">
      <dgm:prSet presAssocID="{B3D0AD8B-16FF-45A3-BD73-5AA162F212B7}" presName="text_2" presStyleLbl="node1" presStyleIdx="1" presStyleCnt="3">
        <dgm:presLayoutVars>
          <dgm:bulletEnabled val="1"/>
        </dgm:presLayoutVars>
      </dgm:prSet>
      <dgm:spPr/>
      <dgm:t>
        <a:bodyPr/>
        <a:lstStyle/>
        <a:p>
          <a:endParaRPr lang="en-US"/>
        </a:p>
      </dgm:t>
    </dgm:pt>
    <dgm:pt modelId="{7DAE8907-9BDF-4EAB-BAA6-B5AD01ABC275}" type="pres">
      <dgm:prSet presAssocID="{B3D0AD8B-16FF-45A3-BD73-5AA162F212B7}" presName="accent_2" presStyleCnt="0"/>
      <dgm:spPr/>
    </dgm:pt>
    <dgm:pt modelId="{4AFF44B3-0096-4F7D-9D8F-3E7015572B9C}" type="pres">
      <dgm:prSet presAssocID="{B3D0AD8B-16FF-45A3-BD73-5AA162F212B7}" presName="accentRepeatNode" presStyleLbl="solidFgAcc1" presStyleIdx="1" presStyleCnt="3"/>
      <dgm:spPr/>
    </dgm:pt>
    <dgm:pt modelId="{024D9308-4114-4A18-891E-DDFD59F6DD37}" type="pres">
      <dgm:prSet presAssocID="{EC31D370-1A7B-47D1-A183-6E3A5FF73909}" presName="text_3" presStyleLbl="node1" presStyleIdx="2" presStyleCnt="3">
        <dgm:presLayoutVars>
          <dgm:bulletEnabled val="1"/>
        </dgm:presLayoutVars>
      </dgm:prSet>
      <dgm:spPr/>
      <dgm:t>
        <a:bodyPr/>
        <a:lstStyle/>
        <a:p>
          <a:endParaRPr lang="en-US"/>
        </a:p>
      </dgm:t>
    </dgm:pt>
    <dgm:pt modelId="{E202D25E-6FB1-4D65-8E58-8BB262439939}" type="pres">
      <dgm:prSet presAssocID="{EC31D370-1A7B-47D1-A183-6E3A5FF73909}" presName="accent_3" presStyleCnt="0"/>
      <dgm:spPr/>
    </dgm:pt>
    <dgm:pt modelId="{1D917268-4EBF-4FE6-81D0-59E719999B2D}" type="pres">
      <dgm:prSet presAssocID="{EC31D370-1A7B-47D1-A183-6E3A5FF73909}" presName="accentRepeatNode" presStyleLbl="solidFgAcc1" presStyleIdx="2" presStyleCnt="3"/>
      <dgm:spPr/>
    </dgm:pt>
  </dgm:ptLst>
  <dgm:cxnLst>
    <dgm:cxn modelId="{A0160AF1-E27C-4CA1-8741-1545353E04C1}" type="presOf" srcId="{9A013FAC-AF92-4036-8BB7-4CC51FE46EEC}" destId="{9A9AA8E3-53A2-4D0F-A198-5054FB958D8E}" srcOrd="0" destOrd="0" presId="urn:microsoft.com/office/officeart/2008/layout/VerticalCurvedList"/>
    <dgm:cxn modelId="{76EB650A-A902-4D62-AE5F-693CD9F0DBB7}" type="presOf" srcId="{EC31D370-1A7B-47D1-A183-6E3A5FF73909}" destId="{024D9308-4114-4A18-891E-DDFD59F6DD37}" srcOrd="0" destOrd="0" presId="urn:microsoft.com/office/officeart/2008/layout/VerticalCurvedList"/>
    <dgm:cxn modelId="{2599B8F5-E7FF-4528-8590-A6B19481C5FD}" type="presOf" srcId="{B3D0AD8B-16FF-45A3-BD73-5AA162F212B7}" destId="{D5E0DCAF-77A2-4620-907D-E184448DB166}" srcOrd="0" destOrd="0" presId="urn:microsoft.com/office/officeart/2008/layout/VerticalCurvedList"/>
    <dgm:cxn modelId="{4D7A8D59-0A3C-4193-A266-6F2D94E107F0}" srcId="{9A013FAC-AF92-4036-8BB7-4CC51FE46EEC}" destId="{0046A7B3-7342-487A-BC2D-4590DBF1E231}" srcOrd="0" destOrd="0" parTransId="{A4FF7ABF-4382-43F8-BD8E-0D392FFEC238}" sibTransId="{9AA8F59F-09A3-4B95-8860-6F7096AB1848}"/>
    <dgm:cxn modelId="{AB15EA94-2791-4C44-A102-75765158E16D}" type="presOf" srcId="{0046A7B3-7342-487A-BC2D-4590DBF1E231}" destId="{A7FEC6B3-A319-4D86-B8B7-926EA41375ED}" srcOrd="0" destOrd="0" presId="urn:microsoft.com/office/officeart/2008/layout/VerticalCurvedList"/>
    <dgm:cxn modelId="{37D754AC-9433-49B8-A48A-CA65AD538BA0}" srcId="{9A013FAC-AF92-4036-8BB7-4CC51FE46EEC}" destId="{EC31D370-1A7B-47D1-A183-6E3A5FF73909}" srcOrd="2" destOrd="0" parTransId="{A1FF7650-938F-4802-8919-DB63EAA4B12E}" sibTransId="{C6141598-E186-4D79-A3E1-A78EB01CFCFD}"/>
    <dgm:cxn modelId="{5E204926-8884-42B1-B3C0-8C5268D305A0}" type="presOf" srcId="{9AA8F59F-09A3-4B95-8860-6F7096AB1848}" destId="{F1E438C1-592F-43D8-ABAA-7C295BB14AF1}" srcOrd="0" destOrd="0" presId="urn:microsoft.com/office/officeart/2008/layout/VerticalCurvedList"/>
    <dgm:cxn modelId="{CD5A7C41-66D5-488C-87B7-1195212AAE3D}" srcId="{9A013FAC-AF92-4036-8BB7-4CC51FE46EEC}" destId="{B3D0AD8B-16FF-45A3-BD73-5AA162F212B7}" srcOrd="1" destOrd="0" parTransId="{F372C1A4-F856-4E01-B2F5-9837A38A72C9}" sibTransId="{AAEE5CD0-7ABE-4331-83E5-C0EDC00405B7}"/>
    <dgm:cxn modelId="{A874A475-655C-44B5-B7FF-56648BC8356B}" type="presParOf" srcId="{9A9AA8E3-53A2-4D0F-A198-5054FB958D8E}" destId="{2FBF25FF-4A56-40F4-824A-EED5C06E0E1C}" srcOrd="0" destOrd="0" presId="urn:microsoft.com/office/officeart/2008/layout/VerticalCurvedList"/>
    <dgm:cxn modelId="{10CC761A-D4CD-403C-92C4-A50045D49229}" type="presParOf" srcId="{2FBF25FF-4A56-40F4-824A-EED5C06E0E1C}" destId="{BF27B1FF-7BBA-446F-AAC5-DB8792358FB9}" srcOrd="0" destOrd="0" presId="urn:microsoft.com/office/officeart/2008/layout/VerticalCurvedList"/>
    <dgm:cxn modelId="{4EFADE69-73F4-449E-B1F3-4F4F3BA29CE5}" type="presParOf" srcId="{BF27B1FF-7BBA-446F-AAC5-DB8792358FB9}" destId="{301A2EF7-32FD-4E57-B4AF-D86436A2F73B}" srcOrd="0" destOrd="0" presId="urn:microsoft.com/office/officeart/2008/layout/VerticalCurvedList"/>
    <dgm:cxn modelId="{4A489446-A95B-44E6-9C1D-69B58D7102DE}" type="presParOf" srcId="{BF27B1FF-7BBA-446F-AAC5-DB8792358FB9}" destId="{F1E438C1-592F-43D8-ABAA-7C295BB14AF1}" srcOrd="1" destOrd="0" presId="urn:microsoft.com/office/officeart/2008/layout/VerticalCurvedList"/>
    <dgm:cxn modelId="{DD38096B-E04A-4694-B70E-E933B4FA82EC}" type="presParOf" srcId="{BF27B1FF-7BBA-446F-AAC5-DB8792358FB9}" destId="{2F8621F8-55B2-4DFF-BB55-D572564D6406}" srcOrd="2" destOrd="0" presId="urn:microsoft.com/office/officeart/2008/layout/VerticalCurvedList"/>
    <dgm:cxn modelId="{343EC489-5046-4453-8A8E-033821FCA43B}" type="presParOf" srcId="{BF27B1FF-7BBA-446F-AAC5-DB8792358FB9}" destId="{309A1D3C-F8AA-4885-ADA3-0C804E669865}" srcOrd="3" destOrd="0" presId="urn:microsoft.com/office/officeart/2008/layout/VerticalCurvedList"/>
    <dgm:cxn modelId="{9B105950-D27E-4BD2-AEB4-6851DAFB61CC}" type="presParOf" srcId="{2FBF25FF-4A56-40F4-824A-EED5C06E0E1C}" destId="{A7FEC6B3-A319-4D86-B8B7-926EA41375ED}" srcOrd="1" destOrd="0" presId="urn:microsoft.com/office/officeart/2008/layout/VerticalCurvedList"/>
    <dgm:cxn modelId="{0866F7B0-B150-48BA-AF7B-BC7792C942D5}" type="presParOf" srcId="{2FBF25FF-4A56-40F4-824A-EED5C06E0E1C}" destId="{1C81FF40-B78D-4D39-9BC7-28B39C05FFA3}" srcOrd="2" destOrd="0" presId="urn:microsoft.com/office/officeart/2008/layout/VerticalCurvedList"/>
    <dgm:cxn modelId="{4B7A45D7-637B-4882-B51E-ED4FDBC3068A}" type="presParOf" srcId="{1C81FF40-B78D-4D39-9BC7-28B39C05FFA3}" destId="{6E4F1B42-0D5F-447D-A9E8-A251E741191C}" srcOrd="0" destOrd="0" presId="urn:microsoft.com/office/officeart/2008/layout/VerticalCurvedList"/>
    <dgm:cxn modelId="{9F59D681-0FBE-4EAF-B34A-AF6A8B315D09}" type="presParOf" srcId="{2FBF25FF-4A56-40F4-824A-EED5C06E0E1C}" destId="{D5E0DCAF-77A2-4620-907D-E184448DB166}" srcOrd="3" destOrd="0" presId="urn:microsoft.com/office/officeart/2008/layout/VerticalCurvedList"/>
    <dgm:cxn modelId="{B765F7E2-9CC3-4AB6-8540-C156828526FC}" type="presParOf" srcId="{2FBF25FF-4A56-40F4-824A-EED5C06E0E1C}" destId="{7DAE8907-9BDF-4EAB-BAA6-B5AD01ABC275}" srcOrd="4" destOrd="0" presId="urn:microsoft.com/office/officeart/2008/layout/VerticalCurvedList"/>
    <dgm:cxn modelId="{4BC89A0C-066F-4751-8B0E-E94705E0EE63}" type="presParOf" srcId="{7DAE8907-9BDF-4EAB-BAA6-B5AD01ABC275}" destId="{4AFF44B3-0096-4F7D-9D8F-3E7015572B9C}" srcOrd="0" destOrd="0" presId="urn:microsoft.com/office/officeart/2008/layout/VerticalCurvedList"/>
    <dgm:cxn modelId="{66BEBB4D-4CAF-4C14-8C9D-90386A1F08C0}" type="presParOf" srcId="{2FBF25FF-4A56-40F4-824A-EED5C06E0E1C}" destId="{024D9308-4114-4A18-891E-DDFD59F6DD37}" srcOrd="5" destOrd="0" presId="urn:microsoft.com/office/officeart/2008/layout/VerticalCurvedList"/>
    <dgm:cxn modelId="{2343015C-6972-488F-9C4D-CA25B7275FD1}" type="presParOf" srcId="{2FBF25FF-4A56-40F4-824A-EED5C06E0E1C}" destId="{E202D25E-6FB1-4D65-8E58-8BB262439939}" srcOrd="6" destOrd="0" presId="urn:microsoft.com/office/officeart/2008/layout/VerticalCurvedList"/>
    <dgm:cxn modelId="{0305E64D-1564-4F56-9F8A-FF7BD55F9BC5}" type="presParOf" srcId="{E202D25E-6FB1-4D65-8E58-8BB262439939}" destId="{1D917268-4EBF-4FE6-81D0-59E719999B2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802E95-7590-6940-9B7A-ED2E136A9100}" type="doc">
      <dgm:prSet loTypeId="urn:microsoft.com/office/officeart/2008/layout/PictureAccentList" loCatId="" qsTypeId="urn:microsoft.com/office/officeart/2005/8/quickstyle/simple1" qsCatId="simple" csTypeId="urn:microsoft.com/office/officeart/2005/8/colors/accent1_2" csCatId="accent1" phldr="1"/>
      <dgm:spPr/>
      <dgm:t>
        <a:bodyPr/>
        <a:lstStyle/>
        <a:p>
          <a:endParaRPr lang="en-US"/>
        </a:p>
      </dgm:t>
    </dgm:pt>
    <dgm:pt modelId="{2EA1FDF2-2B7B-524C-BE0D-6DCBF2D94BA9}">
      <dgm:prSet phldrT="[Text]"/>
      <dgm:spPr/>
      <dgm:t>
        <a:bodyPr/>
        <a:lstStyle/>
        <a:p>
          <a:r>
            <a:rPr lang="en-US" dirty="0"/>
            <a:t>A system that is clean, equitable, modern, resilient, and efficient, in addition to being safe, affordable, and reliable that:</a:t>
          </a:r>
        </a:p>
      </dgm:t>
    </dgm:pt>
    <dgm:pt modelId="{7667471B-1508-C945-99AB-0D6043DD187E}" type="parTrans" cxnId="{617954F1-1A96-1142-BE7F-F61C9031229F}">
      <dgm:prSet/>
      <dgm:spPr/>
      <dgm:t>
        <a:bodyPr/>
        <a:lstStyle/>
        <a:p>
          <a:endParaRPr lang="en-US"/>
        </a:p>
      </dgm:t>
    </dgm:pt>
    <dgm:pt modelId="{C32DE286-26D4-574F-B327-77AA8BC7979E}" type="sibTrans" cxnId="{617954F1-1A96-1142-BE7F-F61C9031229F}">
      <dgm:prSet/>
      <dgm:spPr/>
      <dgm:t>
        <a:bodyPr/>
        <a:lstStyle/>
        <a:p>
          <a:endParaRPr lang="en-US"/>
        </a:p>
      </dgm:t>
    </dgm:pt>
    <dgm:pt modelId="{10882083-8301-3F48-9F5A-41E1EBFF38B8}">
      <dgm:prSet phldrT="[Text]"/>
      <dgm:spPr/>
      <dgm:t>
        <a:bodyPr/>
        <a:lstStyle/>
        <a:p>
          <a:r>
            <a:rPr lang="en-US" dirty="0"/>
            <a:t>Increases deployment of both grid scale and distributed energy resources such as solar, energy efficiency, battery storage, wind, electrification, and other innovative technology solutions</a:t>
          </a:r>
        </a:p>
      </dgm:t>
    </dgm:pt>
    <dgm:pt modelId="{222D490D-206E-4049-991F-55A530DBAC44}" type="parTrans" cxnId="{EA9507C8-516C-BD40-AA41-3CE0E710D862}">
      <dgm:prSet/>
      <dgm:spPr/>
      <dgm:t>
        <a:bodyPr/>
        <a:lstStyle/>
        <a:p>
          <a:endParaRPr lang="en-US"/>
        </a:p>
      </dgm:t>
    </dgm:pt>
    <dgm:pt modelId="{A18E9538-61DD-9D40-9C27-DB593FB2BFF8}" type="sibTrans" cxnId="{EA9507C8-516C-BD40-AA41-3CE0E710D862}">
      <dgm:prSet/>
      <dgm:spPr/>
      <dgm:t>
        <a:bodyPr/>
        <a:lstStyle/>
        <a:p>
          <a:endParaRPr lang="en-US"/>
        </a:p>
      </dgm:t>
    </dgm:pt>
    <dgm:pt modelId="{363EF508-D643-BE4B-8D21-20610B5D1FEB}">
      <dgm:prSet phldrT="[Text]"/>
      <dgm:spPr/>
      <dgm:t>
        <a:bodyPr/>
        <a:lstStyle/>
        <a:p>
          <a:r>
            <a:rPr lang="en-US" dirty="0"/>
            <a:t>Gives customers more options and control over their energy use and supply</a:t>
          </a:r>
        </a:p>
      </dgm:t>
    </dgm:pt>
    <dgm:pt modelId="{959D2E47-A7B6-0944-8AB2-D0EE06B26036}" type="parTrans" cxnId="{68E5D601-77B9-7141-9E44-A5C86C66BC8D}">
      <dgm:prSet/>
      <dgm:spPr/>
      <dgm:t>
        <a:bodyPr/>
        <a:lstStyle/>
        <a:p>
          <a:endParaRPr lang="en-US"/>
        </a:p>
      </dgm:t>
    </dgm:pt>
    <dgm:pt modelId="{E062D5C8-5F09-EC43-80A4-6F36B5603817}" type="sibTrans" cxnId="{68E5D601-77B9-7141-9E44-A5C86C66BC8D}">
      <dgm:prSet/>
      <dgm:spPr/>
      <dgm:t>
        <a:bodyPr/>
        <a:lstStyle/>
        <a:p>
          <a:endParaRPr lang="en-US"/>
        </a:p>
      </dgm:t>
    </dgm:pt>
    <dgm:pt modelId="{29CF9E5F-8B6A-2D4E-A2A8-44959B4DA242}">
      <dgm:prSet phldrT="[Text]"/>
      <dgm:spPr/>
      <dgm:t>
        <a:bodyPr/>
        <a:lstStyle/>
        <a:p>
          <a:r>
            <a:rPr lang="en-US" dirty="0"/>
            <a:t>Provides equitable access to renewable energy and energy efficiency opportunities, and offers fair rates for these services.</a:t>
          </a:r>
        </a:p>
      </dgm:t>
    </dgm:pt>
    <dgm:pt modelId="{69A0E7B7-7E20-CA4C-B44F-DF8A6D817B65}" type="parTrans" cxnId="{D810DF95-E856-124E-9962-9896D7BCA6EC}">
      <dgm:prSet/>
      <dgm:spPr/>
      <dgm:t>
        <a:bodyPr/>
        <a:lstStyle/>
        <a:p>
          <a:endParaRPr lang="en-US"/>
        </a:p>
      </dgm:t>
    </dgm:pt>
    <dgm:pt modelId="{FAFB5971-8399-B84F-AD81-569138AF2BBE}" type="sibTrans" cxnId="{D810DF95-E856-124E-9962-9896D7BCA6EC}">
      <dgm:prSet/>
      <dgm:spPr/>
      <dgm:t>
        <a:bodyPr/>
        <a:lstStyle/>
        <a:p>
          <a:endParaRPr lang="en-US"/>
        </a:p>
      </dgm:t>
    </dgm:pt>
    <dgm:pt modelId="{EFE17EF6-EECD-2F49-9C7C-7722BAEB0525}" type="pres">
      <dgm:prSet presAssocID="{02802E95-7590-6940-9B7A-ED2E136A9100}" presName="layout" presStyleCnt="0">
        <dgm:presLayoutVars>
          <dgm:chMax/>
          <dgm:chPref/>
          <dgm:dir/>
          <dgm:animOne val="branch"/>
          <dgm:animLvl val="lvl"/>
          <dgm:resizeHandles/>
        </dgm:presLayoutVars>
      </dgm:prSet>
      <dgm:spPr/>
      <dgm:t>
        <a:bodyPr/>
        <a:lstStyle/>
        <a:p>
          <a:endParaRPr lang="en-US"/>
        </a:p>
      </dgm:t>
    </dgm:pt>
    <dgm:pt modelId="{5F1B6BD2-7FF4-554A-9543-A5613017074F}" type="pres">
      <dgm:prSet presAssocID="{2EA1FDF2-2B7B-524C-BE0D-6DCBF2D94BA9}" presName="root" presStyleCnt="0">
        <dgm:presLayoutVars>
          <dgm:chMax/>
          <dgm:chPref val="4"/>
        </dgm:presLayoutVars>
      </dgm:prSet>
      <dgm:spPr/>
    </dgm:pt>
    <dgm:pt modelId="{16364DB4-6430-6F49-9C4F-3F2AF9D996A1}" type="pres">
      <dgm:prSet presAssocID="{2EA1FDF2-2B7B-524C-BE0D-6DCBF2D94BA9}" presName="rootComposite" presStyleCnt="0">
        <dgm:presLayoutVars/>
      </dgm:prSet>
      <dgm:spPr/>
    </dgm:pt>
    <dgm:pt modelId="{0B6F7D32-BAB4-854E-8384-7B8CD7313A36}" type="pres">
      <dgm:prSet presAssocID="{2EA1FDF2-2B7B-524C-BE0D-6DCBF2D94BA9}" presName="rootText" presStyleLbl="node0" presStyleIdx="0" presStyleCnt="1" custScaleY="36177" custLinFactNeighborX="108" custLinFactNeighborY="12595">
        <dgm:presLayoutVars>
          <dgm:chMax/>
          <dgm:chPref val="4"/>
        </dgm:presLayoutVars>
      </dgm:prSet>
      <dgm:spPr/>
      <dgm:t>
        <a:bodyPr/>
        <a:lstStyle/>
        <a:p>
          <a:endParaRPr lang="en-US"/>
        </a:p>
      </dgm:t>
    </dgm:pt>
    <dgm:pt modelId="{1C93B6EE-DC1C-6C45-BECF-3F4A22AF3B57}" type="pres">
      <dgm:prSet presAssocID="{2EA1FDF2-2B7B-524C-BE0D-6DCBF2D94BA9}" presName="childShape" presStyleCnt="0">
        <dgm:presLayoutVars>
          <dgm:chMax val="0"/>
          <dgm:chPref val="0"/>
        </dgm:presLayoutVars>
      </dgm:prSet>
      <dgm:spPr/>
    </dgm:pt>
    <dgm:pt modelId="{532DFEA6-EE7D-164F-9787-5CD3CE79E326}" type="pres">
      <dgm:prSet presAssocID="{10882083-8301-3F48-9F5A-41E1EBFF38B8}" presName="childComposite" presStyleCnt="0">
        <dgm:presLayoutVars>
          <dgm:chMax val="0"/>
          <dgm:chPref val="0"/>
        </dgm:presLayoutVars>
      </dgm:prSet>
      <dgm:spPr/>
    </dgm:pt>
    <dgm:pt modelId="{F55A2FB8-8E2D-8647-8463-93D109A6E067}" type="pres">
      <dgm:prSet presAssocID="{10882083-8301-3F48-9F5A-41E1EBFF38B8}"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dgm:spPr>
    </dgm:pt>
    <dgm:pt modelId="{9BEA4F32-D27F-EA4F-A562-5B0004580412}" type="pres">
      <dgm:prSet presAssocID="{10882083-8301-3F48-9F5A-41E1EBFF38B8}" presName="childText" presStyleLbl="lnNode1" presStyleIdx="0" presStyleCnt="3">
        <dgm:presLayoutVars>
          <dgm:chMax val="0"/>
          <dgm:chPref val="0"/>
          <dgm:bulletEnabled val="1"/>
        </dgm:presLayoutVars>
      </dgm:prSet>
      <dgm:spPr/>
      <dgm:t>
        <a:bodyPr/>
        <a:lstStyle/>
        <a:p>
          <a:endParaRPr lang="en-US"/>
        </a:p>
      </dgm:t>
    </dgm:pt>
    <dgm:pt modelId="{C220B8BC-0D82-5A48-AB9C-6B8CB944EFDD}" type="pres">
      <dgm:prSet presAssocID="{363EF508-D643-BE4B-8D21-20610B5D1FEB}" presName="childComposite" presStyleCnt="0">
        <dgm:presLayoutVars>
          <dgm:chMax val="0"/>
          <dgm:chPref val="0"/>
        </dgm:presLayoutVars>
      </dgm:prSet>
      <dgm:spPr/>
    </dgm:pt>
    <dgm:pt modelId="{21EE906F-FCC3-D84B-976C-7DA2B0D1B24E}" type="pres">
      <dgm:prSet presAssocID="{363EF508-D643-BE4B-8D21-20610B5D1FEB}"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9000" r="-49000"/>
          </a:stretch>
        </a:blipFill>
      </dgm:spPr>
    </dgm:pt>
    <dgm:pt modelId="{70A4E74D-BCC0-2B4E-A287-0456A145B1E2}" type="pres">
      <dgm:prSet presAssocID="{363EF508-D643-BE4B-8D21-20610B5D1FEB}" presName="childText" presStyleLbl="lnNode1" presStyleIdx="1" presStyleCnt="3">
        <dgm:presLayoutVars>
          <dgm:chMax val="0"/>
          <dgm:chPref val="0"/>
          <dgm:bulletEnabled val="1"/>
        </dgm:presLayoutVars>
      </dgm:prSet>
      <dgm:spPr/>
      <dgm:t>
        <a:bodyPr/>
        <a:lstStyle/>
        <a:p>
          <a:endParaRPr lang="en-US"/>
        </a:p>
      </dgm:t>
    </dgm:pt>
    <dgm:pt modelId="{27F72654-D1F8-214E-811E-7DA43D8854AA}" type="pres">
      <dgm:prSet presAssocID="{29CF9E5F-8B6A-2D4E-A2A8-44959B4DA242}" presName="childComposite" presStyleCnt="0">
        <dgm:presLayoutVars>
          <dgm:chMax val="0"/>
          <dgm:chPref val="0"/>
        </dgm:presLayoutVars>
      </dgm:prSet>
      <dgm:spPr/>
    </dgm:pt>
    <dgm:pt modelId="{84690751-AA78-3E40-8171-1D84034F8483}" type="pres">
      <dgm:prSet presAssocID="{29CF9E5F-8B6A-2D4E-A2A8-44959B4DA242}"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5C571F6C-C976-434D-967B-7FF5D4C6739E}" type="pres">
      <dgm:prSet presAssocID="{29CF9E5F-8B6A-2D4E-A2A8-44959B4DA242}" presName="childText" presStyleLbl="lnNode1" presStyleIdx="2" presStyleCnt="3">
        <dgm:presLayoutVars>
          <dgm:chMax val="0"/>
          <dgm:chPref val="0"/>
          <dgm:bulletEnabled val="1"/>
        </dgm:presLayoutVars>
      </dgm:prSet>
      <dgm:spPr/>
      <dgm:t>
        <a:bodyPr/>
        <a:lstStyle/>
        <a:p>
          <a:endParaRPr lang="en-US"/>
        </a:p>
      </dgm:t>
    </dgm:pt>
  </dgm:ptLst>
  <dgm:cxnLst>
    <dgm:cxn modelId="{68E5D601-77B9-7141-9E44-A5C86C66BC8D}" srcId="{2EA1FDF2-2B7B-524C-BE0D-6DCBF2D94BA9}" destId="{363EF508-D643-BE4B-8D21-20610B5D1FEB}" srcOrd="1" destOrd="0" parTransId="{959D2E47-A7B6-0944-8AB2-D0EE06B26036}" sibTransId="{E062D5C8-5F09-EC43-80A4-6F36B5603817}"/>
    <dgm:cxn modelId="{85D41FF2-C5F9-9E4D-8192-4F15576DB92B}" type="presOf" srcId="{02802E95-7590-6940-9B7A-ED2E136A9100}" destId="{EFE17EF6-EECD-2F49-9C7C-7722BAEB0525}" srcOrd="0" destOrd="0" presId="urn:microsoft.com/office/officeart/2008/layout/PictureAccentList"/>
    <dgm:cxn modelId="{CC5B745E-6A99-D641-A64D-A85BC422D3EB}" type="presOf" srcId="{29CF9E5F-8B6A-2D4E-A2A8-44959B4DA242}" destId="{5C571F6C-C976-434D-967B-7FF5D4C6739E}" srcOrd="0" destOrd="0" presId="urn:microsoft.com/office/officeart/2008/layout/PictureAccentList"/>
    <dgm:cxn modelId="{D810DF95-E856-124E-9962-9896D7BCA6EC}" srcId="{2EA1FDF2-2B7B-524C-BE0D-6DCBF2D94BA9}" destId="{29CF9E5F-8B6A-2D4E-A2A8-44959B4DA242}" srcOrd="2" destOrd="0" parTransId="{69A0E7B7-7E20-CA4C-B44F-DF8A6D817B65}" sibTransId="{FAFB5971-8399-B84F-AD81-569138AF2BBE}"/>
    <dgm:cxn modelId="{116485BF-0F13-9D4B-BBDD-2FE9E1175355}" type="presOf" srcId="{2EA1FDF2-2B7B-524C-BE0D-6DCBF2D94BA9}" destId="{0B6F7D32-BAB4-854E-8384-7B8CD7313A36}" srcOrd="0" destOrd="0" presId="urn:microsoft.com/office/officeart/2008/layout/PictureAccentList"/>
    <dgm:cxn modelId="{ED06952B-ED3D-D343-8FA6-655E2AF0ABFF}" type="presOf" srcId="{10882083-8301-3F48-9F5A-41E1EBFF38B8}" destId="{9BEA4F32-D27F-EA4F-A562-5B0004580412}" srcOrd="0" destOrd="0" presId="urn:microsoft.com/office/officeart/2008/layout/PictureAccentList"/>
    <dgm:cxn modelId="{EA9507C8-516C-BD40-AA41-3CE0E710D862}" srcId="{2EA1FDF2-2B7B-524C-BE0D-6DCBF2D94BA9}" destId="{10882083-8301-3F48-9F5A-41E1EBFF38B8}" srcOrd="0" destOrd="0" parTransId="{222D490D-206E-4049-991F-55A530DBAC44}" sibTransId="{A18E9538-61DD-9D40-9C27-DB593FB2BFF8}"/>
    <dgm:cxn modelId="{617954F1-1A96-1142-BE7F-F61C9031229F}" srcId="{02802E95-7590-6940-9B7A-ED2E136A9100}" destId="{2EA1FDF2-2B7B-524C-BE0D-6DCBF2D94BA9}" srcOrd="0" destOrd="0" parTransId="{7667471B-1508-C945-99AB-0D6043DD187E}" sibTransId="{C32DE286-26D4-574F-B327-77AA8BC7979E}"/>
    <dgm:cxn modelId="{7DE0A9E1-D532-CB4E-B988-A96936E037D4}" type="presOf" srcId="{363EF508-D643-BE4B-8D21-20610B5D1FEB}" destId="{70A4E74D-BCC0-2B4E-A287-0456A145B1E2}" srcOrd="0" destOrd="0" presId="urn:microsoft.com/office/officeart/2008/layout/PictureAccentList"/>
    <dgm:cxn modelId="{3CB325F2-FDAA-194C-8F3E-214734F85304}" type="presParOf" srcId="{EFE17EF6-EECD-2F49-9C7C-7722BAEB0525}" destId="{5F1B6BD2-7FF4-554A-9543-A5613017074F}" srcOrd="0" destOrd="0" presId="urn:microsoft.com/office/officeart/2008/layout/PictureAccentList"/>
    <dgm:cxn modelId="{9ABA2224-62E4-AF45-AD7B-FE9422F522CC}" type="presParOf" srcId="{5F1B6BD2-7FF4-554A-9543-A5613017074F}" destId="{16364DB4-6430-6F49-9C4F-3F2AF9D996A1}" srcOrd="0" destOrd="0" presId="urn:microsoft.com/office/officeart/2008/layout/PictureAccentList"/>
    <dgm:cxn modelId="{F43F6F59-5B67-0F4C-8FE3-2B8EDC8EA179}" type="presParOf" srcId="{16364DB4-6430-6F49-9C4F-3F2AF9D996A1}" destId="{0B6F7D32-BAB4-854E-8384-7B8CD7313A36}" srcOrd="0" destOrd="0" presId="urn:microsoft.com/office/officeart/2008/layout/PictureAccentList"/>
    <dgm:cxn modelId="{34C5F443-8D57-B94D-A351-2DD9E870E0BA}" type="presParOf" srcId="{5F1B6BD2-7FF4-554A-9543-A5613017074F}" destId="{1C93B6EE-DC1C-6C45-BECF-3F4A22AF3B57}" srcOrd="1" destOrd="0" presId="urn:microsoft.com/office/officeart/2008/layout/PictureAccentList"/>
    <dgm:cxn modelId="{7F783BCD-258C-A94F-B5DE-96039C38EB4C}" type="presParOf" srcId="{1C93B6EE-DC1C-6C45-BECF-3F4A22AF3B57}" destId="{532DFEA6-EE7D-164F-9787-5CD3CE79E326}" srcOrd="0" destOrd="0" presId="urn:microsoft.com/office/officeart/2008/layout/PictureAccentList"/>
    <dgm:cxn modelId="{668DBC53-F46C-3349-8D81-4D9A396AD83F}" type="presParOf" srcId="{532DFEA6-EE7D-164F-9787-5CD3CE79E326}" destId="{F55A2FB8-8E2D-8647-8463-93D109A6E067}" srcOrd="0" destOrd="0" presId="urn:microsoft.com/office/officeart/2008/layout/PictureAccentList"/>
    <dgm:cxn modelId="{2E4449D2-837A-DF48-93D3-A8153EE1F5E9}" type="presParOf" srcId="{532DFEA6-EE7D-164F-9787-5CD3CE79E326}" destId="{9BEA4F32-D27F-EA4F-A562-5B0004580412}" srcOrd="1" destOrd="0" presId="urn:microsoft.com/office/officeart/2008/layout/PictureAccentList"/>
    <dgm:cxn modelId="{5BCE6DE8-7E96-E34B-A934-2DA9CA6C3F07}" type="presParOf" srcId="{1C93B6EE-DC1C-6C45-BECF-3F4A22AF3B57}" destId="{C220B8BC-0D82-5A48-AB9C-6B8CB944EFDD}" srcOrd="1" destOrd="0" presId="urn:microsoft.com/office/officeart/2008/layout/PictureAccentList"/>
    <dgm:cxn modelId="{BF3D7B69-BC7F-7442-A205-C939A07FA02E}" type="presParOf" srcId="{C220B8BC-0D82-5A48-AB9C-6B8CB944EFDD}" destId="{21EE906F-FCC3-D84B-976C-7DA2B0D1B24E}" srcOrd="0" destOrd="0" presId="urn:microsoft.com/office/officeart/2008/layout/PictureAccentList"/>
    <dgm:cxn modelId="{CC5F0433-5CC7-2E47-B6CE-3E7B39493755}" type="presParOf" srcId="{C220B8BC-0D82-5A48-AB9C-6B8CB944EFDD}" destId="{70A4E74D-BCC0-2B4E-A287-0456A145B1E2}" srcOrd="1" destOrd="0" presId="urn:microsoft.com/office/officeart/2008/layout/PictureAccentList"/>
    <dgm:cxn modelId="{3216C18A-C3AE-7448-8830-76EFC144C5BC}" type="presParOf" srcId="{1C93B6EE-DC1C-6C45-BECF-3F4A22AF3B57}" destId="{27F72654-D1F8-214E-811E-7DA43D8854AA}" srcOrd="2" destOrd="0" presId="urn:microsoft.com/office/officeart/2008/layout/PictureAccentList"/>
    <dgm:cxn modelId="{E70AB9FC-F2F0-E14C-87EE-7207BA7CC110}" type="presParOf" srcId="{27F72654-D1F8-214E-811E-7DA43D8854AA}" destId="{84690751-AA78-3E40-8171-1D84034F8483}" srcOrd="0" destOrd="0" presId="urn:microsoft.com/office/officeart/2008/layout/PictureAccentList"/>
    <dgm:cxn modelId="{90EF5CC8-4B79-6044-A554-1EE29D83CFA9}" type="presParOf" srcId="{27F72654-D1F8-214E-811E-7DA43D8854AA}" destId="{5C571F6C-C976-434D-967B-7FF5D4C6739E}"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95E241-737D-44D8-972F-70F386BCD8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6BE0A4F-1435-44B1-B529-64FB3666306B}">
      <dgm:prSet/>
      <dgm:spPr/>
      <dgm:t>
        <a:bodyPr/>
        <a:lstStyle/>
        <a:p>
          <a:r>
            <a:rPr lang="en-US" dirty="0"/>
            <a:t>Governor’s Office</a:t>
          </a:r>
        </a:p>
      </dgm:t>
    </dgm:pt>
    <dgm:pt modelId="{DB697DF7-2497-4336-BF64-8513AE8BE236}" type="parTrans" cxnId="{AA59BD5D-411C-402C-A155-7D784380F843}">
      <dgm:prSet/>
      <dgm:spPr/>
      <dgm:t>
        <a:bodyPr/>
        <a:lstStyle/>
        <a:p>
          <a:endParaRPr lang="en-US"/>
        </a:p>
      </dgm:t>
    </dgm:pt>
    <dgm:pt modelId="{C9A556EE-1874-4EE1-90E0-D7910CE043F7}" type="sibTrans" cxnId="{AA59BD5D-411C-402C-A155-7D784380F843}">
      <dgm:prSet/>
      <dgm:spPr/>
      <dgm:t>
        <a:bodyPr/>
        <a:lstStyle/>
        <a:p>
          <a:endParaRPr lang="en-US"/>
        </a:p>
      </dgm:t>
    </dgm:pt>
    <dgm:pt modelId="{4A24DCED-5510-4C47-B1CB-7D83229AB498}">
      <dgm:prSet/>
      <dgm:spPr/>
      <dgm:t>
        <a:bodyPr/>
        <a:lstStyle/>
        <a:p>
          <a:r>
            <a:rPr lang="en-US" dirty="0"/>
            <a:t>Legislature</a:t>
          </a:r>
        </a:p>
      </dgm:t>
    </dgm:pt>
    <dgm:pt modelId="{A35C44AE-49D6-43C0-95D7-06C5CAE6036F}" type="parTrans" cxnId="{A4FABE8D-CF14-4D03-A8EC-C3D44669A5E3}">
      <dgm:prSet/>
      <dgm:spPr/>
      <dgm:t>
        <a:bodyPr/>
        <a:lstStyle/>
        <a:p>
          <a:endParaRPr lang="en-US"/>
        </a:p>
      </dgm:t>
    </dgm:pt>
    <dgm:pt modelId="{4B389D93-6AC8-456E-A8B4-06E5079616BA}" type="sibTrans" cxnId="{A4FABE8D-CF14-4D03-A8EC-C3D44669A5E3}">
      <dgm:prSet/>
      <dgm:spPr/>
      <dgm:t>
        <a:bodyPr/>
        <a:lstStyle/>
        <a:p>
          <a:endParaRPr lang="en-US"/>
        </a:p>
      </dgm:t>
    </dgm:pt>
    <dgm:pt modelId="{FA8123B9-4C71-4DF3-A191-F49CA69BBF21}">
      <dgm:prSet/>
      <dgm:spPr/>
      <dgm:t>
        <a:bodyPr/>
        <a:lstStyle/>
        <a:p>
          <a:r>
            <a:rPr lang="en-US" dirty="0"/>
            <a:t>State Agencies</a:t>
          </a:r>
        </a:p>
      </dgm:t>
    </dgm:pt>
    <dgm:pt modelId="{B1C0CFBB-B887-451A-A43E-83E1DD40CAEC}" type="parTrans" cxnId="{6B615534-A2F8-4384-BFAA-651045A31A34}">
      <dgm:prSet/>
      <dgm:spPr/>
      <dgm:t>
        <a:bodyPr/>
        <a:lstStyle/>
        <a:p>
          <a:endParaRPr lang="en-US"/>
        </a:p>
      </dgm:t>
    </dgm:pt>
    <dgm:pt modelId="{07032FB6-1844-4ACC-A0E8-87D562BCB9EC}" type="sibTrans" cxnId="{6B615534-A2F8-4384-BFAA-651045A31A34}">
      <dgm:prSet/>
      <dgm:spPr/>
      <dgm:t>
        <a:bodyPr/>
        <a:lstStyle/>
        <a:p>
          <a:endParaRPr lang="en-US"/>
        </a:p>
      </dgm:t>
    </dgm:pt>
    <dgm:pt modelId="{C4BBADF1-10DD-44CE-8360-D379FDE3B1C5}">
      <dgm:prSet/>
      <dgm:spPr/>
      <dgm:t>
        <a:bodyPr/>
        <a:lstStyle/>
        <a:p>
          <a:r>
            <a:rPr lang="en-US" dirty="0"/>
            <a:t>Investor-owned utilities</a:t>
          </a:r>
        </a:p>
      </dgm:t>
    </dgm:pt>
    <dgm:pt modelId="{44A3E4EB-7BD4-43A9-8727-C27779D9380D}" type="parTrans" cxnId="{5B46CC69-871A-415B-A408-E828D5323BA2}">
      <dgm:prSet/>
      <dgm:spPr/>
      <dgm:t>
        <a:bodyPr/>
        <a:lstStyle/>
        <a:p>
          <a:endParaRPr lang="en-US"/>
        </a:p>
      </dgm:t>
    </dgm:pt>
    <dgm:pt modelId="{7F408F0B-20E5-4740-A8BD-B5D673CB281D}" type="sibTrans" cxnId="{5B46CC69-871A-415B-A408-E828D5323BA2}">
      <dgm:prSet/>
      <dgm:spPr/>
      <dgm:t>
        <a:bodyPr/>
        <a:lstStyle/>
        <a:p>
          <a:endParaRPr lang="en-US"/>
        </a:p>
      </dgm:t>
    </dgm:pt>
    <dgm:pt modelId="{C373BA9A-09DD-4DF0-A1DA-B72701A0D7C7}">
      <dgm:prSet/>
      <dgm:spPr/>
      <dgm:t>
        <a:bodyPr/>
        <a:lstStyle/>
        <a:p>
          <a:r>
            <a:rPr lang="en-US"/>
            <a:t>Co-ops and Public Utilities</a:t>
          </a:r>
        </a:p>
      </dgm:t>
    </dgm:pt>
    <dgm:pt modelId="{8E99E937-0F2C-4100-B37F-DD3ECD73C25C}" type="parTrans" cxnId="{8B68E7A7-4223-4B4D-89CF-9DB00D5FD49A}">
      <dgm:prSet/>
      <dgm:spPr/>
      <dgm:t>
        <a:bodyPr/>
        <a:lstStyle/>
        <a:p>
          <a:endParaRPr lang="en-US"/>
        </a:p>
      </dgm:t>
    </dgm:pt>
    <dgm:pt modelId="{955E93EA-D442-4722-8264-2633DE37C7BB}" type="sibTrans" cxnId="{8B68E7A7-4223-4B4D-89CF-9DB00D5FD49A}">
      <dgm:prSet/>
      <dgm:spPr/>
      <dgm:t>
        <a:bodyPr/>
        <a:lstStyle/>
        <a:p>
          <a:endParaRPr lang="en-US"/>
        </a:p>
      </dgm:t>
    </dgm:pt>
    <dgm:pt modelId="{2B48F406-540D-4DA5-9D3B-23F4A5B516F8}">
      <dgm:prSet/>
      <dgm:spPr>
        <a:solidFill>
          <a:srgbClr val="C00000"/>
        </a:solidFill>
      </dgm:spPr>
      <dgm:t>
        <a:bodyPr/>
        <a:lstStyle/>
        <a:p>
          <a:r>
            <a:rPr lang="en-US"/>
            <a:t>Local Governments</a:t>
          </a:r>
        </a:p>
      </dgm:t>
    </dgm:pt>
    <dgm:pt modelId="{11722C04-3C49-4669-97F0-8412E9962C60}" type="parTrans" cxnId="{DB79FC2D-40E1-4116-8F31-3D2B33583394}">
      <dgm:prSet/>
      <dgm:spPr/>
      <dgm:t>
        <a:bodyPr/>
        <a:lstStyle/>
        <a:p>
          <a:endParaRPr lang="en-US"/>
        </a:p>
      </dgm:t>
    </dgm:pt>
    <dgm:pt modelId="{D6D10C4B-147E-4042-803D-ED3D098FD3BC}" type="sibTrans" cxnId="{DB79FC2D-40E1-4116-8F31-3D2B33583394}">
      <dgm:prSet/>
      <dgm:spPr/>
      <dgm:t>
        <a:bodyPr/>
        <a:lstStyle/>
        <a:p>
          <a:endParaRPr lang="en-US"/>
        </a:p>
      </dgm:t>
    </dgm:pt>
    <dgm:pt modelId="{8B8305AC-A54B-4D7A-9086-91ED3291B84E}">
      <dgm:prSet/>
      <dgm:spPr>
        <a:solidFill>
          <a:schemeClr val="bg2">
            <a:lumMod val="50000"/>
          </a:schemeClr>
        </a:solidFill>
      </dgm:spPr>
      <dgm:t>
        <a:bodyPr/>
        <a:lstStyle/>
        <a:p>
          <a:r>
            <a:rPr lang="en-US"/>
            <a:t>Private business and industry</a:t>
          </a:r>
        </a:p>
      </dgm:t>
    </dgm:pt>
    <dgm:pt modelId="{9097C47C-A6C7-4A02-B301-B003957A2A98}" type="parTrans" cxnId="{867ABEC8-1576-4CC0-B006-87540907A30D}">
      <dgm:prSet/>
      <dgm:spPr/>
      <dgm:t>
        <a:bodyPr/>
        <a:lstStyle/>
        <a:p>
          <a:endParaRPr lang="en-US"/>
        </a:p>
      </dgm:t>
    </dgm:pt>
    <dgm:pt modelId="{892F7159-693A-4C6C-B694-EE09318E1C2F}" type="sibTrans" cxnId="{867ABEC8-1576-4CC0-B006-87540907A30D}">
      <dgm:prSet/>
      <dgm:spPr/>
      <dgm:t>
        <a:bodyPr/>
        <a:lstStyle/>
        <a:p>
          <a:endParaRPr lang="en-US"/>
        </a:p>
      </dgm:t>
    </dgm:pt>
    <dgm:pt modelId="{F2CD9134-D534-43B1-AAE9-6D290524F2CE}">
      <dgm:prSet/>
      <dgm:spPr>
        <a:solidFill>
          <a:schemeClr val="bg1">
            <a:lumMod val="65000"/>
          </a:schemeClr>
        </a:solidFill>
      </dgm:spPr>
      <dgm:t>
        <a:bodyPr/>
        <a:lstStyle/>
        <a:p>
          <a:r>
            <a:rPr lang="en-US" dirty="0"/>
            <a:t>Academia and non-profits</a:t>
          </a:r>
        </a:p>
      </dgm:t>
    </dgm:pt>
    <dgm:pt modelId="{589FD830-8282-403E-9311-E4FD5B2479CF}" type="parTrans" cxnId="{1644598D-1253-426A-967C-AC6A65469D45}">
      <dgm:prSet/>
      <dgm:spPr/>
      <dgm:t>
        <a:bodyPr/>
        <a:lstStyle/>
        <a:p>
          <a:endParaRPr lang="en-US"/>
        </a:p>
      </dgm:t>
    </dgm:pt>
    <dgm:pt modelId="{41DDCC2C-138F-4A15-8A74-BE5314F5FB9C}" type="sibTrans" cxnId="{1644598D-1253-426A-967C-AC6A65469D45}">
      <dgm:prSet/>
      <dgm:spPr/>
      <dgm:t>
        <a:bodyPr/>
        <a:lstStyle/>
        <a:p>
          <a:endParaRPr lang="en-US"/>
        </a:p>
      </dgm:t>
    </dgm:pt>
    <dgm:pt modelId="{7FA15FCA-F76D-450D-8E9E-2E04648E3E38}">
      <dgm:prSet/>
      <dgm:spPr/>
      <dgm:t>
        <a:bodyPr/>
        <a:lstStyle/>
        <a:p>
          <a:r>
            <a:rPr lang="en-US" dirty="0"/>
            <a:t>NC Utilities Commission</a:t>
          </a:r>
        </a:p>
      </dgm:t>
    </dgm:pt>
    <dgm:pt modelId="{B9066CEA-01C3-44A7-942C-2F525729BB8A}" type="sibTrans" cxnId="{616683FF-7562-47D3-BF5B-2160FA1366F9}">
      <dgm:prSet/>
      <dgm:spPr/>
      <dgm:t>
        <a:bodyPr/>
        <a:lstStyle/>
        <a:p>
          <a:endParaRPr lang="en-US"/>
        </a:p>
      </dgm:t>
    </dgm:pt>
    <dgm:pt modelId="{B7F5B81A-D2A9-4F28-951D-32CF01A4F416}" type="parTrans" cxnId="{616683FF-7562-47D3-BF5B-2160FA1366F9}">
      <dgm:prSet/>
      <dgm:spPr/>
      <dgm:t>
        <a:bodyPr/>
        <a:lstStyle/>
        <a:p>
          <a:endParaRPr lang="en-US"/>
        </a:p>
      </dgm:t>
    </dgm:pt>
    <dgm:pt modelId="{C6B20563-7171-A842-9D7C-1E421C93117E}" type="pres">
      <dgm:prSet presAssocID="{B895E241-737D-44D8-972F-70F386BCD80E}" presName="diagram" presStyleCnt="0">
        <dgm:presLayoutVars>
          <dgm:dir/>
          <dgm:resizeHandles val="exact"/>
        </dgm:presLayoutVars>
      </dgm:prSet>
      <dgm:spPr/>
      <dgm:t>
        <a:bodyPr/>
        <a:lstStyle/>
        <a:p>
          <a:endParaRPr lang="en-US"/>
        </a:p>
      </dgm:t>
    </dgm:pt>
    <dgm:pt modelId="{0105DA90-6750-2248-BDEA-D5235874041E}" type="pres">
      <dgm:prSet presAssocID="{C6BE0A4F-1435-44B1-B529-64FB3666306B}" presName="node" presStyleLbl="node1" presStyleIdx="0" presStyleCnt="9">
        <dgm:presLayoutVars>
          <dgm:bulletEnabled val="1"/>
        </dgm:presLayoutVars>
      </dgm:prSet>
      <dgm:spPr/>
      <dgm:t>
        <a:bodyPr/>
        <a:lstStyle/>
        <a:p>
          <a:endParaRPr lang="en-US"/>
        </a:p>
      </dgm:t>
    </dgm:pt>
    <dgm:pt modelId="{DB20C542-F6AE-8E41-81C3-4A9F6CABAC6A}" type="pres">
      <dgm:prSet presAssocID="{C9A556EE-1874-4EE1-90E0-D7910CE043F7}" presName="sibTrans" presStyleCnt="0"/>
      <dgm:spPr/>
    </dgm:pt>
    <dgm:pt modelId="{FB8A6003-191A-2C45-89C5-1DB46486CAF0}" type="pres">
      <dgm:prSet presAssocID="{7FA15FCA-F76D-450D-8E9E-2E04648E3E38}" presName="node" presStyleLbl="node1" presStyleIdx="1" presStyleCnt="9">
        <dgm:presLayoutVars>
          <dgm:bulletEnabled val="1"/>
        </dgm:presLayoutVars>
      </dgm:prSet>
      <dgm:spPr/>
      <dgm:t>
        <a:bodyPr/>
        <a:lstStyle/>
        <a:p>
          <a:endParaRPr lang="en-US"/>
        </a:p>
      </dgm:t>
    </dgm:pt>
    <dgm:pt modelId="{B017B13D-E2C9-D641-8D2B-789C9E53F062}" type="pres">
      <dgm:prSet presAssocID="{B9066CEA-01C3-44A7-942C-2F525729BB8A}" presName="sibTrans" presStyleCnt="0"/>
      <dgm:spPr/>
    </dgm:pt>
    <dgm:pt modelId="{4A38C84E-DFD0-CF4B-A308-81CB639EF03D}" type="pres">
      <dgm:prSet presAssocID="{4A24DCED-5510-4C47-B1CB-7D83229AB498}" presName="node" presStyleLbl="node1" presStyleIdx="2" presStyleCnt="9">
        <dgm:presLayoutVars>
          <dgm:bulletEnabled val="1"/>
        </dgm:presLayoutVars>
      </dgm:prSet>
      <dgm:spPr/>
      <dgm:t>
        <a:bodyPr/>
        <a:lstStyle/>
        <a:p>
          <a:endParaRPr lang="en-US"/>
        </a:p>
      </dgm:t>
    </dgm:pt>
    <dgm:pt modelId="{09C70C9F-30DD-4244-8118-7481BFBB2190}" type="pres">
      <dgm:prSet presAssocID="{4B389D93-6AC8-456E-A8B4-06E5079616BA}" presName="sibTrans" presStyleCnt="0"/>
      <dgm:spPr/>
    </dgm:pt>
    <dgm:pt modelId="{92702B93-BAC6-7F4F-A327-837DD0AA8782}" type="pres">
      <dgm:prSet presAssocID="{FA8123B9-4C71-4DF3-A191-F49CA69BBF21}" presName="node" presStyleLbl="node1" presStyleIdx="3" presStyleCnt="9">
        <dgm:presLayoutVars>
          <dgm:bulletEnabled val="1"/>
        </dgm:presLayoutVars>
      </dgm:prSet>
      <dgm:spPr/>
      <dgm:t>
        <a:bodyPr/>
        <a:lstStyle/>
        <a:p>
          <a:endParaRPr lang="en-US"/>
        </a:p>
      </dgm:t>
    </dgm:pt>
    <dgm:pt modelId="{B8817908-E845-8C44-9357-D483D2B081F0}" type="pres">
      <dgm:prSet presAssocID="{07032FB6-1844-4ACC-A0E8-87D562BCB9EC}" presName="sibTrans" presStyleCnt="0"/>
      <dgm:spPr/>
    </dgm:pt>
    <dgm:pt modelId="{2A823DA5-96CD-7C42-9F21-97254AACC174}" type="pres">
      <dgm:prSet presAssocID="{C4BBADF1-10DD-44CE-8360-D379FDE3B1C5}" presName="node" presStyleLbl="node1" presStyleIdx="4" presStyleCnt="9">
        <dgm:presLayoutVars>
          <dgm:bulletEnabled val="1"/>
        </dgm:presLayoutVars>
      </dgm:prSet>
      <dgm:spPr/>
      <dgm:t>
        <a:bodyPr/>
        <a:lstStyle/>
        <a:p>
          <a:endParaRPr lang="en-US"/>
        </a:p>
      </dgm:t>
    </dgm:pt>
    <dgm:pt modelId="{1DB1C2F4-7CF4-5343-8B13-5DB43E80E87B}" type="pres">
      <dgm:prSet presAssocID="{7F408F0B-20E5-4740-A8BD-B5D673CB281D}" presName="sibTrans" presStyleCnt="0"/>
      <dgm:spPr/>
    </dgm:pt>
    <dgm:pt modelId="{D45A531B-D1AB-0E40-BCCB-CA1C10D8E8BF}" type="pres">
      <dgm:prSet presAssocID="{C373BA9A-09DD-4DF0-A1DA-B72701A0D7C7}" presName="node" presStyleLbl="node1" presStyleIdx="5" presStyleCnt="9">
        <dgm:presLayoutVars>
          <dgm:bulletEnabled val="1"/>
        </dgm:presLayoutVars>
      </dgm:prSet>
      <dgm:spPr/>
      <dgm:t>
        <a:bodyPr/>
        <a:lstStyle/>
        <a:p>
          <a:endParaRPr lang="en-US"/>
        </a:p>
      </dgm:t>
    </dgm:pt>
    <dgm:pt modelId="{C75FAEEE-1B83-9A4A-95A5-D03DCA013318}" type="pres">
      <dgm:prSet presAssocID="{955E93EA-D442-4722-8264-2633DE37C7BB}" presName="sibTrans" presStyleCnt="0"/>
      <dgm:spPr/>
    </dgm:pt>
    <dgm:pt modelId="{0FAAC930-77AD-2042-9A5B-8DF8E2752205}" type="pres">
      <dgm:prSet presAssocID="{2B48F406-540D-4DA5-9D3B-23F4A5B516F8}" presName="node" presStyleLbl="node1" presStyleIdx="6" presStyleCnt="9">
        <dgm:presLayoutVars>
          <dgm:bulletEnabled val="1"/>
        </dgm:presLayoutVars>
      </dgm:prSet>
      <dgm:spPr/>
      <dgm:t>
        <a:bodyPr/>
        <a:lstStyle/>
        <a:p>
          <a:endParaRPr lang="en-US"/>
        </a:p>
      </dgm:t>
    </dgm:pt>
    <dgm:pt modelId="{1BED63B6-FB2B-8A4D-996C-7DBB5E27F310}" type="pres">
      <dgm:prSet presAssocID="{D6D10C4B-147E-4042-803D-ED3D098FD3BC}" presName="sibTrans" presStyleCnt="0"/>
      <dgm:spPr/>
    </dgm:pt>
    <dgm:pt modelId="{2EE443B0-6330-BE4C-AA3C-4086B9A8D0D9}" type="pres">
      <dgm:prSet presAssocID="{8B8305AC-A54B-4D7A-9086-91ED3291B84E}" presName="node" presStyleLbl="node1" presStyleIdx="7" presStyleCnt="9">
        <dgm:presLayoutVars>
          <dgm:bulletEnabled val="1"/>
        </dgm:presLayoutVars>
      </dgm:prSet>
      <dgm:spPr/>
      <dgm:t>
        <a:bodyPr/>
        <a:lstStyle/>
        <a:p>
          <a:endParaRPr lang="en-US"/>
        </a:p>
      </dgm:t>
    </dgm:pt>
    <dgm:pt modelId="{17D29EE7-1638-4945-8038-3BE073724A2D}" type="pres">
      <dgm:prSet presAssocID="{892F7159-693A-4C6C-B694-EE09318E1C2F}" presName="sibTrans" presStyleCnt="0"/>
      <dgm:spPr/>
    </dgm:pt>
    <dgm:pt modelId="{94274333-B476-0A45-BEC5-1C122D24DE03}" type="pres">
      <dgm:prSet presAssocID="{F2CD9134-D534-43B1-AAE9-6D290524F2CE}" presName="node" presStyleLbl="node1" presStyleIdx="8" presStyleCnt="9">
        <dgm:presLayoutVars>
          <dgm:bulletEnabled val="1"/>
        </dgm:presLayoutVars>
      </dgm:prSet>
      <dgm:spPr/>
      <dgm:t>
        <a:bodyPr/>
        <a:lstStyle/>
        <a:p>
          <a:endParaRPr lang="en-US"/>
        </a:p>
      </dgm:t>
    </dgm:pt>
  </dgm:ptLst>
  <dgm:cxnLst>
    <dgm:cxn modelId="{AA59BD5D-411C-402C-A155-7D784380F843}" srcId="{B895E241-737D-44D8-972F-70F386BCD80E}" destId="{C6BE0A4F-1435-44B1-B529-64FB3666306B}" srcOrd="0" destOrd="0" parTransId="{DB697DF7-2497-4336-BF64-8513AE8BE236}" sibTransId="{C9A556EE-1874-4EE1-90E0-D7910CE043F7}"/>
    <dgm:cxn modelId="{AB2B3ED0-CFE4-A54E-BD1D-A8026C419E34}" type="presOf" srcId="{C373BA9A-09DD-4DF0-A1DA-B72701A0D7C7}" destId="{D45A531B-D1AB-0E40-BCCB-CA1C10D8E8BF}" srcOrd="0" destOrd="0" presId="urn:microsoft.com/office/officeart/2005/8/layout/default"/>
    <dgm:cxn modelId="{A4FABE8D-CF14-4D03-A8EC-C3D44669A5E3}" srcId="{B895E241-737D-44D8-972F-70F386BCD80E}" destId="{4A24DCED-5510-4C47-B1CB-7D83229AB498}" srcOrd="2" destOrd="0" parTransId="{A35C44AE-49D6-43C0-95D7-06C5CAE6036F}" sibTransId="{4B389D93-6AC8-456E-A8B4-06E5079616BA}"/>
    <dgm:cxn modelId="{867ABEC8-1576-4CC0-B006-87540907A30D}" srcId="{B895E241-737D-44D8-972F-70F386BCD80E}" destId="{8B8305AC-A54B-4D7A-9086-91ED3291B84E}" srcOrd="7" destOrd="0" parTransId="{9097C47C-A6C7-4A02-B301-B003957A2A98}" sibTransId="{892F7159-693A-4C6C-B694-EE09318E1C2F}"/>
    <dgm:cxn modelId="{616683FF-7562-47D3-BF5B-2160FA1366F9}" srcId="{B895E241-737D-44D8-972F-70F386BCD80E}" destId="{7FA15FCA-F76D-450D-8E9E-2E04648E3E38}" srcOrd="1" destOrd="0" parTransId="{B7F5B81A-D2A9-4F28-951D-32CF01A4F416}" sibTransId="{B9066CEA-01C3-44A7-942C-2F525729BB8A}"/>
    <dgm:cxn modelId="{781E5EB5-973C-6F42-925D-82F95CA16A04}" type="presOf" srcId="{C4BBADF1-10DD-44CE-8360-D379FDE3B1C5}" destId="{2A823DA5-96CD-7C42-9F21-97254AACC174}" srcOrd="0" destOrd="0" presId="urn:microsoft.com/office/officeart/2005/8/layout/default"/>
    <dgm:cxn modelId="{8A95D5AF-D5BA-5C45-9D85-A8A36159B30E}" type="presOf" srcId="{4A24DCED-5510-4C47-B1CB-7D83229AB498}" destId="{4A38C84E-DFD0-CF4B-A308-81CB639EF03D}" srcOrd="0" destOrd="0" presId="urn:microsoft.com/office/officeart/2005/8/layout/default"/>
    <dgm:cxn modelId="{1644598D-1253-426A-967C-AC6A65469D45}" srcId="{B895E241-737D-44D8-972F-70F386BCD80E}" destId="{F2CD9134-D534-43B1-AAE9-6D290524F2CE}" srcOrd="8" destOrd="0" parTransId="{589FD830-8282-403E-9311-E4FD5B2479CF}" sibTransId="{41DDCC2C-138F-4A15-8A74-BE5314F5FB9C}"/>
    <dgm:cxn modelId="{6B615534-A2F8-4384-BFAA-651045A31A34}" srcId="{B895E241-737D-44D8-972F-70F386BCD80E}" destId="{FA8123B9-4C71-4DF3-A191-F49CA69BBF21}" srcOrd="3" destOrd="0" parTransId="{B1C0CFBB-B887-451A-A43E-83E1DD40CAEC}" sibTransId="{07032FB6-1844-4ACC-A0E8-87D562BCB9EC}"/>
    <dgm:cxn modelId="{1651E74A-0351-2A47-B4D8-BB173B032F2E}" type="presOf" srcId="{FA8123B9-4C71-4DF3-A191-F49CA69BBF21}" destId="{92702B93-BAC6-7F4F-A327-837DD0AA8782}" srcOrd="0" destOrd="0" presId="urn:microsoft.com/office/officeart/2005/8/layout/default"/>
    <dgm:cxn modelId="{5DDF1EE9-A0A0-0F4A-AD6A-FE0094919501}" type="presOf" srcId="{C6BE0A4F-1435-44B1-B529-64FB3666306B}" destId="{0105DA90-6750-2248-BDEA-D5235874041E}" srcOrd="0" destOrd="0" presId="urn:microsoft.com/office/officeart/2005/8/layout/default"/>
    <dgm:cxn modelId="{700E5C38-0CE6-7742-8576-D3450F621200}" type="presOf" srcId="{7FA15FCA-F76D-450D-8E9E-2E04648E3E38}" destId="{FB8A6003-191A-2C45-89C5-1DB46486CAF0}" srcOrd="0" destOrd="0" presId="urn:microsoft.com/office/officeart/2005/8/layout/default"/>
    <dgm:cxn modelId="{5B46CC69-871A-415B-A408-E828D5323BA2}" srcId="{B895E241-737D-44D8-972F-70F386BCD80E}" destId="{C4BBADF1-10DD-44CE-8360-D379FDE3B1C5}" srcOrd="4" destOrd="0" parTransId="{44A3E4EB-7BD4-43A9-8727-C27779D9380D}" sibTransId="{7F408F0B-20E5-4740-A8BD-B5D673CB281D}"/>
    <dgm:cxn modelId="{6974F725-5D5C-184B-B22C-4B5750A98DC6}" type="presOf" srcId="{2B48F406-540D-4DA5-9D3B-23F4A5B516F8}" destId="{0FAAC930-77AD-2042-9A5B-8DF8E2752205}" srcOrd="0" destOrd="0" presId="urn:microsoft.com/office/officeart/2005/8/layout/default"/>
    <dgm:cxn modelId="{1FE65E93-7813-114F-B6BF-90717082F711}" type="presOf" srcId="{F2CD9134-D534-43B1-AAE9-6D290524F2CE}" destId="{94274333-B476-0A45-BEC5-1C122D24DE03}" srcOrd="0" destOrd="0" presId="urn:microsoft.com/office/officeart/2005/8/layout/default"/>
    <dgm:cxn modelId="{DB79FC2D-40E1-4116-8F31-3D2B33583394}" srcId="{B895E241-737D-44D8-972F-70F386BCD80E}" destId="{2B48F406-540D-4DA5-9D3B-23F4A5B516F8}" srcOrd="6" destOrd="0" parTransId="{11722C04-3C49-4669-97F0-8412E9962C60}" sibTransId="{D6D10C4B-147E-4042-803D-ED3D098FD3BC}"/>
    <dgm:cxn modelId="{74B71F26-8B48-404C-9C0A-FCD99A9847B9}" type="presOf" srcId="{8B8305AC-A54B-4D7A-9086-91ED3291B84E}" destId="{2EE443B0-6330-BE4C-AA3C-4086B9A8D0D9}" srcOrd="0" destOrd="0" presId="urn:microsoft.com/office/officeart/2005/8/layout/default"/>
    <dgm:cxn modelId="{9A160F8A-261C-234A-8B8C-A14DE229B167}" type="presOf" srcId="{B895E241-737D-44D8-972F-70F386BCD80E}" destId="{C6B20563-7171-A842-9D7C-1E421C93117E}" srcOrd="0" destOrd="0" presId="urn:microsoft.com/office/officeart/2005/8/layout/default"/>
    <dgm:cxn modelId="{8B68E7A7-4223-4B4D-89CF-9DB00D5FD49A}" srcId="{B895E241-737D-44D8-972F-70F386BCD80E}" destId="{C373BA9A-09DD-4DF0-A1DA-B72701A0D7C7}" srcOrd="5" destOrd="0" parTransId="{8E99E937-0F2C-4100-B37F-DD3ECD73C25C}" sibTransId="{955E93EA-D442-4722-8264-2633DE37C7BB}"/>
    <dgm:cxn modelId="{44D8A526-1FE3-F145-9F35-B5770D6F5B41}" type="presParOf" srcId="{C6B20563-7171-A842-9D7C-1E421C93117E}" destId="{0105DA90-6750-2248-BDEA-D5235874041E}" srcOrd="0" destOrd="0" presId="urn:microsoft.com/office/officeart/2005/8/layout/default"/>
    <dgm:cxn modelId="{D04E2DFC-8649-4B47-A7F4-BF74B4959225}" type="presParOf" srcId="{C6B20563-7171-A842-9D7C-1E421C93117E}" destId="{DB20C542-F6AE-8E41-81C3-4A9F6CABAC6A}" srcOrd="1" destOrd="0" presId="urn:microsoft.com/office/officeart/2005/8/layout/default"/>
    <dgm:cxn modelId="{B5397462-FD71-0F4E-BF37-B7490DBCA9F5}" type="presParOf" srcId="{C6B20563-7171-A842-9D7C-1E421C93117E}" destId="{FB8A6003-191A-2C45-89C5-1DB46486CAF0}" srcOrd="2" destOrd="0" presId="urn:microsoft.com/office/officeart/2005/8/layout/default"/>
    <dgm:cxn modelId="{4ACCA99D-66EE-0A43-90C0-6B9E34E15FF2}" type="presParOf" srcId="{C6B20563-7171-A842-9D7C-1E421C93117E}" destId="{B017B13D-E2C9-D641-8D2B-789C9E53F062}" srcOrd="3" destOrd="0" presId="urn:microsoft.com/office/officeart/2005/8/layout/default"/>
    <dgm:cxn modelId="{29505204-7C06-0740-9687-6EB131663EC4}" type="presParOf" srcId="{C6B20563-7171-A842-9D7C-1E421C93117E}" destId="{4A38C84E-DFD0-CF4B-A308-81CB639EF03D}" srcOrd="4" destOrd="0" presId="urn:microsoft.com/office/officeart/2005/8/layout/default"/>
    <dgm:cxn modelId="{3C65BB64-1917-EB4E-A188-D3622928A776}" type="presParOf" srcId="{C6B20563-7171-A842-9D7C-1E421C93117E}" destId="{09C70C9F-30DD-4244-8118-7481BFBB2190}" srcOrd="5" destOrd="0" presId="urn:microsoft.com/office/officeart/2005/8/layout/default"/>
    <dgm:cxn modelId="{A37A9665-8C12-B24B-8ABD-7F895EE879FB}" type="presParOf" srcId="{C6B20563-7171-A842-9D7C-1E421C93117E}" destId="{92702B93-BAC6-7F4F-A327-837DD0AA8782}" srcOrd="6" destOrd="0" presId="urn:microsoft.com/office/officeart/2005/8/layout/default"/>
    <dgm:cxn modelId="{6A88B89C-2259-764A-9E82-CFA49ECA08C6}" type="presParOf" srcId="{C6B20563-7171-A842-9D7C-1E421C93117E}" destId="{B8817908-E845-8C44-9357-D483D2B081F0}" srcOrd="7" destOrd="0" presId="urn:microsoft.com/office/officeart/2005/8/layout/default"/>
    <dgm:cxn modelId="{1B201BD2-082C-7845-96D5-CD25A083EB31}" type="presParOf" srcId="{C6B20563-7171-A842-9D7C-1E421C93117E}" destId="{2A823DA5-96CD-7C42-9F21-97254AACC174}" srcOrd="8" destOrd="0" presId="urn:microsoft.com/office/officeart/2005/8/layout/default"/>
    <dgm:cxn modelId="{36AD366F-2061-0C4A-8E85-AD2300828938}" type="presParOf" srcId="{C6B20563-7171-A842-9D7C-1E421C93117E}" destId="{1DB1C2F4-7CF4-5343-8B13-5DB43E80E87B}" srcOrd="9" destOrd="0" presId="urn:microsoft.com/office/officeart/2005/8/layout/default"/>
    <dgm:cxn modelId="{C38DB319-246A-F140-9E1B-90B3A285241F}" type="presParOf" srcId="{C6B20563-7171-A842-9D7C-1E421C93117E}" destId="{D45A531B-D1AB-0E40-BCCB-CA1C10D8E8BF}" srcOrd="10" destOrd="0" presId="urn:microsoft.com/office/officeart/2005/8/layout/default"/>
    <dgm:cxn modelId="{42CE75FA-89D5-C14A-A9B3-59827837CECD}" type="presParOf" srcId="{C6B20563-7171-A842-9D7C-1E421C93117E}" destId="{C75FAEEE-1B83-9A4A-95A5-D03DCA013318}" srcOrd="11" destOrd="0" presId="urn:microsoft.com/office/officeart/2005/8/layout/default"/>
    <dgm:cxn modelId="{EFA8D1DE-2A46-3148-9865-658BA01EF367}" type="presParOf" srcId="{C6B20563-7171-A842-9D7C-1E421C93117E}" destId="{0FAAC930-77AD-2042-9A5B-8DF8E2752205}" srcOrd="12" destOrd="0" presId="urn:microsoft.com/office/officeart/2005/8/layout/default"/>
    <dgm:cxn modelId="{FE66EFCF-4A79-B24C-B627-E37FCDAD2B36}" type="presParOf" srcId="{C6B20563-7171-A842-9D7C-1E421C93117E}" destId="{1BED63B6-FB2B-8A4D-996C-7DBB5E27F310}" srcOrd="13" destOrd="0" presId="urn:microsoft.com/office/officeart/2005/8/layout/default"/>
    <dgm:cxn modelId="{FE4B49D8-85C6-8949-989A-5C2474E6C8EF}" type="presParOf" srcId="{C6B20563-7171-A842-9D7C-1E421C93117E}" destId="{2EE443B0-6330-BE4C-AA3C-4086B9A8D0D9}" srcOrd="14" destOrd="0" presId="urn:microsoft.com/office/officeart/2005/8/layout/default"/>
    <dgm:cxn modelId="{5B17A510-7273-7347-BC89-5DD199B7E410}" type="presParOf" srcId="{C6B20563-7171-A842-9D7C-1E421C93117E}" destId="{17D29EE7-1638-4945-8038-3BE073724A2D}" srcOrd="15" destOrd="0" presId="urn:microsoft.com/office/officeart/2005/8/layout/default"/>
    <dgm:cxn modelId="{CD07F52A-49B0-D742-8071-A86EF0D48619}" type="presParOf" srcId="{C6B20563-7171-A842-9D7C-1E421C93117E}" destId="{94274333-B476-0A45-BEC5-1C122D24DE03}"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438C1-592F-43D8-ABAA-7C295BB14AF1}">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FEC6B3-A319-4D86-B8B7-926EA41375ED}">
      <dsp:nvSpPr>
        <dsp:cNvPr id="0" name=""/>
        <dsp:cNvSpPr/>
      </dsp:nvSpPr>
      <dsp:spPr>
        <a:xfrm>
          <a:off x="752110" y="541866"/>
          <a:ext cx="7301111" cy="1083733"/>
        </a:xfrm>
        <a:prstGeom prst="rect">
          <a:avLst/>
        </a:prstGeom>
        <a:solidFill>
          <a:srgbClr val="2240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lvl="0" algn="l" defTabSz="800100">
            <a:lnSpc>
              <a:spcPct val="90000"/>
            </a:lnSpc>
            <a:spcBef>
              <a:spcPct val="0"/>
            </a:spcBef>
            <a:spcAft>
              <a:spcPct val="35000"/>
            </a:spcAft>
          </a:pPr>
          <a:r>
            <a:rPr lang="en-US" sz="1800" kern="1200" dirty="0"/>
            <a:t>What is NC’s vision of a clean energy future, how different is it from the current direction, and how well do current policies, regulatory and business practices help achieve that vision?</a:t>
          </a:r>
        </a:p>
      </dsp:txBody>
      <dsp:txXfrm>
        <a:off x="752110" y="541866"/>
        <a:ext cx="7301111" cy="1083733"/>
      </dsp:txXfrm>
    </dsp:sp>
    <dsp:sp modelId="{6E4F1B42-0D5F-447D-A9E8-A251E741191C}">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E0DCAF-77A2-4620-907D-E184448DB166}">
      <dsp:nvSpPr>
        <dsp:cNvPr id="0" name=""/>
        <dsp:cNvSpPr/>
      </dsp:nvSpPr>
      <dsp:spPr>
        <a:xfrm>
          <a:off x="1146048" y="2167466"/>
          <a:ext cx="6907174" cy="1083733"/>
        </a:xfrm>
        <a:prstGeom prst="rect">
          <a:avLst/>
        </a:prstGeom>
        <a:solidFill>
          <a:srgbClr val="2B8D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lvl="0" algn="l" defTabSz="800100">
            <a:lnSpc>
              <a:spcPct val="90000"/>
            </a:lnSpc>
            <a:spcBef>
              <a:spcPct val="0"/>
            </a:spcBef>
            <a:spcAft>
              <a:spcPct val="35000"/>
            </a:spcAft>
          </a:pPr>
          <a:r>
            <a:rPr lang="en-US" sz="1800" kern="1200" dirty="0"/>
            <a:t>What policy and technology trends are influencing how we foster clean energy use?</a:t>
          </a:r>
        </a:p>
      </dsp:txBody>
      <dsp:txXfrm>
        <a:off x="1146048" y="2167466"/>
        <a:ext cx="6907174" cy="1083733"/>
      </dsp:txXfrm>
    </dsp:sp>
    <dsp:sp modelId="{4AFF44B3-0096-4F7D-9D8F-3E7015572B9C}">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4">
              <a:hueOff val="3479030"/>
              <a:satOff val="-670"/>
              <a:lumOff val="-1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4D9308-4114-4A18-891E-DDFD59F6DD37}">
      <dsp:nvSpPr>
        <dsp:cNvPr id="0" name=""/>
        <dsp:cNvSpPr/>
      </dsp:nvSpPr>
      <dsp:spPr>
        <a:xfrm>
          <a:off x="752110" y="3793066"/>
          <a:ext cx="7301111" cy="1083733"/>
        </a:xfrm>
        <a:prstGeom prst="rect">
          <a:avLst/>
        </a:prstGeom>
        <a:solidFill>
          <a:srgbClr val="71A6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lvl="0" algn="l" defTabSz="800100">
            <a:lnSpc>
              <a:spcPct val="90000"/>
            </a:lnSpc>
            <a:spcBef>
              <a:spcPct val="0"/>
            </a:spcBef>
            <a:spcAft>
              <a:spcPct val="35000"/>
            </a:spcAft>
          </a:pPr>
          <a:r>
            <a:rPr lang="en-US" sz="1800" kern="1200" dirty="0"/>
            <a:t>What policy or regulatory actions should be taken to achieve the clean energy vision?</a:t>
          </a:r>
        </a:p>
      </dsp:txBody>
      <dsp:txXfrm>
        <a:off x="752110" y="3793066"/>
        <a:ext cx="7301111" cy="1083733"/>
      </dsp:txXfrm>
    </dsp:sp>
    <dsp:sp modelId="{1D917268-4EBF-4FE6-81D0-59E719999B2D}">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4">
              <a:hueOff val="6958061"/>
              <a:satOff val="-1339"/>
              <a:lumOff val="-2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F7D32-BAB4-854E-8384-7B8CD7313A36}">
      <dsp:nvSpPr>
        <dsp:cNvPr id="0" name=""/>
        <dsp:cNvSpPr/>
      </dsp:nvSpPr>
      <dsp:spPr>
        <a:xfrm>
          <a:off x="0" y="351338"/>
          <a:ext cx="8449055" cy="5407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a:t>A system that is clean, equitable, modern, resilient, and efficient, in addition to being safe, affordable, and reliable that:</a:t>
          </a:r>
        </a:p>
      </dsp:txBody>
      <dsp:txXfrm>
        <a:off x="15837" y="367175"/>
        <a:ext cx="8417381" cy="509042"/>
      </dsp:txXfrm>
    </dsp:sp>
    <dsp:sp modelId="{F55A2FB8-8E2D-8647-8463-93D109A6E067}">
      <dsp:nvSpPr>
        <dsp:cNvPr id="0" name=""/>
        <dsp:cNvSpPr/>
      </dsp:nvSpPr>
      <dsp:spPr>
        <a:xfrm>
          <a:off x="0" y="972840"/>
          <a:ext cx="1494643" cy="1494643"/>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A4F32-D27F-EA4F-A562-5B0004580412}">
      <dsp:nvSpPr>
        <dsp:cNvPr id="0" name=""/>
        <dsp:cNvSpPr/>
      </dsp:nvSpPr>
      <dsp:spPr>
        <a:xfrm>
          <a:off x="1584321" y="972840"/>
          <a:ext cx="6864734" cy="14946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Increases deployment of both grid scale and distributed energy resources such as solar, energy efficiency, battery storage, wind, electrification, and other innovative technology solutions</a:t>
          </a:r>
        </a:p>
      </dsp:txBody>
      <dsp:txXfrm>
        <a:off x="1657297" y="1045816"/>
        <a:ext cx="6718782" cy="1348691"/>
      </dsp:txXfrm>
    </dsp:sp>
    <dsp:sp modelId="{21EE906F-FCC3-D84B-976C-7DA2B0D1B24E}">
      <dsp:nvSpPr>
        <dsp:cNvPr id="0" name=""/>
        <dsp:cNvSpPr/>
      </dsp:nvSpPr>
      <dsp:spPr>
        <a:xfrm>
          <a:off x="0" y="2646840"/>
          <a:ext cx="1494643" cy="1494643"/>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4E74D-BCC0-2B4E-A287-0456A145B1E2}">
      <dsp:nvSpPr>
        <dsp:cNvPr id="0" name=""/>
        <dsp:cNvSpPr/>
      </dsp:nvSpPr>
      <dsp:spPr>
        <a:xfrm>
          <a:off x="1584321" y="2646840"/>
          <a:ext cx="6864734" cy="14946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Gives customers more options and control over their energy use and supply</a:t>
          </a:r>
        </a:p>
      </dsp:txBody>
      <dsp:txXfrm>
        <a:off x="1657297" y="2719816"/>
        <a:ext cx="6718782" cy="1348691"/>
      </dsp:txXfrm>
    </dsp:sp>
    <dsp:sp modelId="{84690751-AA78-3E40-8171-1D84034F8483}">
      <dsp:nvSpPr>
        <dsp:cNvPr id="0" name=""/>
        <dsp:cNvSpPr/>
      </dsp:nvSpPr>
      <dsp:spPr>
        <a:xfrm>
          <a:off x="0" y="4320841"/>
          <a:ext cx="1494643" cy="1494643"/>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71F6C-C976-434D-967B-7FF5D4C6739E}">
      <dsp:nvSpPr>
        <dsp:cNvPr id="0" name=""/>
        <dsp:cNvSpPr/>
      </dsp:nvSpPr>
      <dsp:spPr>
        <a:xfrm>
          <a:off x="1584321" y="4320841"/>
          <a:ext cx="6864734" cy="14946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Provides equitable access to renewable energy and energy efficiency opportunities, and offers fair rates for these services.</a:t>
          </a:r>
        </a:p>
      </dsp:txBody>
      <dsp:txXfrm>
        <a:off x="1657297" y="4393817"/>
        <a:ext cx="6718782" cy="1348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5DA90-6750-2248-BDEA-D5235874041E}">
      <dsp:nvSpPr>
        <dsp:cNvPr id="0" name=""/>
        <dsp:cNvSpPr/>
      </dsp:nvSpPr>
      <dsp:spPr>
        <a:xfrm>
          <a:off x="279777" y="1604"/>
          <a:ext cx="1754639" cy="10527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Governor’s Office</a:t>
          </a:r>
        </a:p>
      </dsp:txBody>
      <dsp:txXfrm>
        <a:off x="279777" y="1604"/>
        <a:ext cx="1754639" cy="1052783"/>
      </dsp:txXfrm>
    </dsp:sp>
    <dsp:sp modelId="{FB8A6003-191A-2C45-89C5-1DB46486CAF0}">
      <dsp:nvSpPr>
        <dsp:cNvPr id="0" name=""/>
        <dsp:cNvSpPr/>
      </dsp:nvSpPr>
      <dsp:spPr>
        <a:xfrm>
          <a:off x="2209880" y="1604"/>
          <a:ext cx="1754639" cy="10527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NC Utilities Commission</a:t>
          </a:r>
        </a:p>
      </dsp:txBody>
      <dsp:txXfrm>
        <a:off x="2209880" y="1604"/>
        <a:ext cx="1754639" cy="1052783"/>
      </dsp:txXfrm>
    </dsp:sp>
    <dsp:sp modelId="{4A38C84E-DFD0-CF4B-A308-81CB639EF03D}">
      <dsp:nvSpPr>
        <dsp:cNvPr id="0" name=""/>
        <dsp:cNvSpPr/>
      </dsp:nvSpPr>
      <dsp:spPr>
        <a:xfrm>
          <a:off x="4139983" y="1604"/>
          <a:ext cx="1754639" cy="10527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Legislature</a:t>
          </a:r>
        </a:p>
      </dsp:txBody>
      <dsp:txXfrm>
        <a:off x="4139983" y="1604"/>
        <a:ext cx="1754639" cy="1052783"/>
      </dsp:txXfrm>
    </dsp:sp>
    <dsp:sp modelId="{92702B93-BAC6-7F4F-A327-837DD0AA8782}">
      <dsp:nvSpPr>
        <dsp:cNvPr id="0" name=""/>
        <dsp:cNvSpPr/>
      </dsp:nvSpPr>
      <dsp:spPr>
        <a:xfrm>
          <a:off x="279777" y="1229852"/>
          <a:ext cx="1754639" cy="10527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State Agencies</a:t>
          </a:r>
        </a:p>
      </dsp:txBody>
      <dsp:txXfrm>
        <a:off x="279777" y="1229852"/>
        <a:ext cx="1754639" cy="1052783"/>
      </dsp:txXfrm>
    </dsp:sp>
    <dsp:sp modelId="{2A823DA5-96CD-7C42-9F21-97254AACC174}">
      <dsp:nvSpPr>
        <dsp:cNvPr id="0" name=""/>
        <dsp:cNvSpPr/>
      </dsp:nvSpPr>
      <dsp:spPr>
        <a:xfrm>
          <a:off x="2209880" y="1229852"/>
          <a:ext cx="1754639" cy="105278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Investor-owned utilities</a:t>
          </a:r>
        </a:p>
      </dsp:txBody>
      <dsp:txXfrm>
        <a:off x="2209880" y="1229852"/>
        <a:ext cx="1754639" cy="1052783"/>
      </dsp:txXfrm>
    </dsp:sp>
    <dsp:sp modelId="{D45A531B-D1AB-0E40-BCCB-CA1C10D8E8BF}">
      <dsp:nvSpPr>
        <dsp:cNvPr id="0" name=""/>
        <dsp:cNvSpPr/>
      </dsp:nvSpPr>
      <dsp:spPr>
        <a:xfrm>
          <a:off x="4139983" y="1229852"/>
          <a:ext cx="1754639" cy="10527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Co-ops and Public Utilities</a:t>
          </a:r>
        </a:p>
      </dsp:txBody>
      <dsp:txXfrm>
        <a:off x="4139983" y="1229852"/>
        <a:ext cx="1754639" cy="1052783"/>
      </dsp:txXfrm>
    </dsp:sp>
    <dsp:sp modelId="{0FAAC930-77AD-2042-9A5B-8DF8E2752205}">
      <dsp:nvSpPr>
        <dsp:cNvPr id="0" name=""/>
        <dsp:cNvSpPr/>
      </dsp:nvSpPr>
      <dsp:spPr>
        <a:xfrm>
          <a:off x="279777" y="2458099"/>
          <a:ext cx="1754639" cy="105278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Local Governments</a:t>
          </a:r>
        </a:p>
      </dsp:txBody>
      <dsp:txXfrm>
        <a:off x="279777" y="2458099"/>
        <a:ext cx="1754639" cy="1052783"/>
      </dsp:txXfrm>
    </dsp:sp>
    <dsp:sp modelId="{2EE443B0-6330-BE4C-AA3C-4086B9A8D0D9}">
      <dsp:nvSpPr>
        <dsp:cNvPr id="0" name=""/>
        <dsp:cNvSpPr/>
      </dsp:nvSpPr>
      <dsp:spPr>
        <a:xfrm>
          <a:off x="2209880" y="2458099"/>
          <a:ext cx="1754639" cy="1052783"/>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Private business and industry</a:t>
          </a:r>
        </a:p>
      </dsp:txBody>
      <dsp:txXfrm>
        <a:off x="2209880" y="2458099"/>
        <a:ext cx="1754639" cy="1052783"/>
      </dsp:txXfrm>
    </dsp:sp>
    <dsp:sp modelId="{94274333-B476-0A45-BEC5-1C122D24DE03}">
      <dsp:nvSpPr>
        <dsp:cNvPr id="0" name=""/>
        <dsp:cNvSpPr/>
      </dsp:nvSpPr>
      <dsp:spPr>
        <a:xfrm>
          <a:off x="4139983" y="2458099"/>
          <a:ext cx="1754639" cy="1052783"/>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Academia and non-profits</a:t>
          </a:r>
        </a:p>
      </dsp:txBody>
      <dsp:txXfrm>
        <a:off x="4139983" y="2458099"/>
        <a:ext cx="1754639" cy="105278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0.00521</cdr:x>
      <cdr:y>0</cdr:y>
    </cdr:from>
    <cdr:to>
      <cdr:x>0.9952</cdr:x>
      <cdr:y>0.23264</cdr:y>
    </cdr:to>
    <cdr:sp macro="" textlink="">
      <cdr:nvSpPr>
        <cdr:cNvPr id="2" name="TextBox 1"/>
        <cdr:cNvSpPr txBox="1"/>
      </cdr:nvSpPr>
      <cdr:spPr bwMode="auto">
        <a:xfrm xmlns:a="http://schemas.openxmlformats.org/drawingml/2006/main">
          <a:off x="31015" y="0"/>
          <a:ext cx="5893535" cy="8110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400" b="1" i="0" dirty="0">
              <a:solidFill>
                <a:sysClr val="windowText" lastClr="000000"/>
              </a:solidFill>
              <a:latin typeface="+mn-lt"/>
              <a:ea typeface="Times New Roman" charset="0"/>
              <a:cs typeface="Times New Roman" charset="0"/>
            </a:rPr>
            <a:t>Renewable electricity generation, including </a:t>
          </a:r>
        </a:p>
        <a:p xmlns:a="http://schemas.openxmlformats.org/drawingml/2006/main">
          <a:pPr eaLnBrk="0" hangingPunct="0"/>
          <a:r>
            <a:rPr lang="en-US" sz="1400" b="1" i="0" dirty="0">
              <a:solidFill>
                <a:sysClr val="windowText" lastClr="000000"/>
              </a:solidFill>
              <a:latin typeface="+mn-lt"/>
              <a:ea typeface="Times New Roman" charset="0"/>
              <a:cs typeface="Times New Roman" charset="0"/>
            </a:rPr>
            <a:t>end-use (Reference case)</a:t>
          </a:r>
        </a:p>
        <a:p xmlns:a="http://schemas.openxmlformats.org/drawingml/2006/main">
          <a:pPr eaLnBrk="0" hangingPunct="0"/>
          <a:r>
            <a:rPr lang="en-US" sz="1400" i="0" baseline="0" dirty="0">
              <a:solidFill>
                <a:sysClr val="windowText" lastClr="000000"/>
              </a:solidFill>
              <a:latin typeface="+mn-lt"/>
              <a:ea typeface="Times New Roman" charset="0"/>
              <a:cs typeface="Times New Roman" charset="0"/>
            </a:rPr>
            <a:t>billion kilowatthours</a:t>
          </a:r>
          <a:endParaRPr lang="en-US" sz="140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0.12482</cdr:x>
      <cdr:y>0.15916</cdr:y>
    </cdr:from>
    <cdr:to>
      <cdr:x>0.33778</cdr:x>
      <cdr:y>0.30551</cdr:y>
    </cdr:to>
    <cdr:sp macro="" textlink="">
      <cdr:nvSpPr>
        <cdr:cNvPr id="6" name="TextBox 1"/>
        <cdr:cNvSpPr txBox="1"/>
      </cdr:nvSpPr>
      <cdr:spPr bwMode="auto">
        <a:xfrm xmlns:a="http://schemas.openxmlformats.org/drawingml/2006/main">
          <a:off x="743069" y="554863"/>
          <a:ext cx="1267778" cy="51019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0" i="0" dirty="0">
              <a:solidFill>
                <a:schemeClr val="bg2"/>
              </a:solidFill>
              <a:latin typeface="+mn-lt"/>
              <a:ea typeface="Times New Roman" charset="0"/>
              <a:cs typeface="Times New Roman" charset="0"/>
            </a:rPr>
            <a:t>         </a:t>
          </a:r>
          <a:r>
            <a:rPr lang="en-US" sz="1400" b="1" i="0" dirty="0">
              <a:solidFill>
                <a:schemeClr val="bg2"/>
              </a:solidFill>
              <a:latin typeface="+mn-lt"/>
              <a:ea typeface="Times New Roman" charset="0"/>
              <a:cs typeface="Times New Roman" charset="0"/>
            </a:rPr>
            <a:t>2018</a:t>
          </a:r>
        </a:p>
        <a:p xmlns:a="http://schemas.openxmlformats.org/drawingml/2006/main">
          <a:pPr eaLnBrk="0" hangingPunct="0"/>
          <a:endParaRPr lang="en-US" sz="1400" b="0" i="0" dirty="0">
            <a:solidFill>
              <a:schemeClr val="bg2"/>
            </a:solidFill>
            <a:latin typeface="+mn-lt"/>
            <a:ea typeface="Times New Roman" charset="0"/>
            <a:cs typeface="Times New Roman" charset="0"/>
          </a:endParaRPr>
        </a:p>
        <a:p xmlns:a="http://schemas.openxmlformats.org/drawingml/2006/main">
          <a:pPr eaLnBrk="0" hangingPunct="0"/>
          <a:r>
            <a:rPr lang="en-US" sz="1400" b="0" i="0" dirty="0">
              <a:solidFill>
                <a:schemeClr val="bg2"/>
              </a:solidFill>
              <a:latin typeface="+mn-lt"/>
              <a:ea typeface="Times New Roman" charset="0"/>
              <a:cs typeface="Times New Roman" charset="0"/>
            </a:rPr>
            <a:t>history</a:t>
          </a:r>
          <a:r>
            <a:rPr lang="en-US" sz="1400" b="0" i="0" baseline="0" dirty="0">
              <a:solidFill>
                <a:schemeClr val="bg2"/>
              </a:solidFill>
              <a:latin typeface="+mn-lt"/>
              <a:ea typeface="Times New Roman" charset="0"/>
              <a:cs typeface="Times New Roman" charset="0"/>
            </a:rPr>
            <a:t>     projections</a:t>
          </a:r>
          <a:endParaRPr lang="en-US" sz="1400" b="0"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0.71285</cdr:x>
      <cdr:y>0.34316</cdr:y>
    </cdr:from>
    <cdr:to>
      <cdr:x>1</cdr:x>
      <cdr:y>0.81396</cdr:y>
    </cdr:to>
    <cdr:sp macro="" textlink="">
      <cdr:nvSpPr>
        <cdr:cNvPr id="7" name="TextBox 1"/>
        <cdr:cNvSpPr txBox="1"/>
      </cdr:nvSpPr>
      <cdr:spPr>
        <a:xfrm xmlns:a="http://schemas.openxmlformats.org/drawingml/2006/main">
          <a:off x="3084880" y="1541147"/>
          <a:ext cx="1242645" cy="2114381"/>
        </a:xfrm>
        <a:prstGeom xmlns:a="http://schemas.openxmlformats.org/drawingml/2006/main" prst="rect">
          <a:avLst/>
        </a:prstGeom>
      </cdr:spPr>
      <cdr:txBody>
        <a:bodyPr xmlns:a="http://schemas.openxmlformats.org/drawingml/2006/main" wrap="square" lIns="45720" rIns="4572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4"/>
              </a:solidFill>
            </a:rPr>
            <a:t>solar</a:t>
          </a:r>
          <a:r>
            <a:rPr lang="en-US" sz="1400" b="1" baseline="0" dirty="0">
              <a:solidFill>
                <a:schemeClr val="accent4"/>
              </a:solidFill>
            </a:rPr>
            <a:t> PV</a:t>
          </a:r>
          <a:r>
            <a:rPr lang="en-US" sz="1400" b="1" dirty="0">
              <a:solidFill>
                <a:schemeClr val="accent4"/>
              </a:solidFill>
            </a:rPr>
            <a:t> </a:t>
          </a:r>
        </a:p>
        <a:p xmlns:a="http://schemas.openxmlformats.org/drawingml/2006/main">
          <a:r>
            <a:rPr lang="en-US" sz="1400" b="1" dirty="0">
              <a:solidFill>
                <a:schemeClr val="accent3"/>
              </a:solidFill>
            </a:rPr>
            <a:t>wind</a:t>
          </a:r>
        </a:p>
        <a:p xmlns:a="http://schemas.openxmlformats.org/drawingml/2006/main">
          <a:r>
            <a:rPr lang="en-US" sz="1400" b="1" dirty="0">
              <a:solidFill>
                <a:schemeClr val="accent2"/>
              </a:solidFill>
            </a:rPr>
            <a:t>geothermal</a:t>
          </a:r>
        </a:p>
        <a:p xmlns:a="http://schemas.openxmlformats.org/drawingml/2006/main">
          <a:r>
            <a:rPr lang="en-US" sz="1400" b="1" dirty="0">
              <a:solidFill>
                <a:schemeClr val="accent1">
                  <a:lumMod val="75000"/>
                </a:schemeClr>
              </a:solidFill>
            </a:rPr>
            <a:t>hydroelectric</a:t>
          </a:r>
        </a:p>
        <a:p xmlns:a="http://schemas.openxmlformats.org/drawingml/2006/main">
          <a:r>
            <a:rPr lang="en-US" sz="1400" b="1" dirty="0">
              <a:solidFill>
                <a:schemeClr val="bg1">
                  <a:lumMod val="75000"/>
                </a:schemeClr>
              </a:solidFill>
            </a:rPr>
            <a:t>other</a:t>
          </a:r>
        </a:p>
        <a:p xmlns:a="http://schemas.openxmlformats.org/drawingml/2006/main">
          <a:endParaRPr lang="en-US" sz="900" b="1" dirty="0">
            <a:solidFill>
              <a:schemeClr val="accent4"/>
            </a:solidFill>
          </a:endParaRPr>
        </a:p>
      </cdr:txBody>
    </cdr:sp>
  </cdr:relSizeAnchor>
  <cdr:relSizeAnchor xmlns:cdr="http://schemas.openxmlformats.org/drawingml/2006/chartDrawing">
    <cdr:from>
      <cdr:x>0.64242</cdr:x>
      <cdr:y>0.41178</cdr:y>
    </cdr:from>
    <cdr:to>
      <cdr:x>0.71853</cdr:x>
      <cdr:y>0.4686</cdr:y>
    </cdr:to>
    <cdr:sp macro="" textlink="">
      <cdr:nvSpPr>
        <cdr:cNvPr id="5" name="TextBox 1"/>
        <cdr:cNvSpPr txBox="1"/>
      </cdr:nvSpPr>
      <cdr:spPr bwMode="auto">
        <a:xfrm xmlns:a="http://schemas.openxmlformats.org/drawingml/2006/main">
          <a:off x="2780079" y="1849321"/>
          <a:ext cx="329391"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48%</a:t>
          </a:r>
        </a:p>
      </cdr:txBody>
    </cdr:sp>
  </cdr:relSizeAnchor>
  <cdr:relSizeAnchor xmlns:cdr="http://schemas.openxmlformats.org/drawingml/2006/chartDrawing">
    <cdr:from>
      <cdr:x>0.25617</cdr:x>
      <cdr:y>0.65731</cdr:y>
    </cdr:from>
    <cdr:to>
      <cdr:x>0.3336</cdr:x>
      <cdr:y>0.71413</cdr:y>
    </cdr:to>
    <cdr:sp macro="" textlink="">
      <cdr:nvSpPr>
        <cdr:cNvPr id="8" name="TextBox 1"/>
        <cdr:cNvSpPr txBox="1"/>
      </cdr:nvSpPr>
      <cdr:spPr bwMode="auto">
        <a:xfrm xmlns:a="http://schemas.openxmlformats.org/drawingml/2006/main">
          <a:off x="1108565" y="2951991"/>
          <a:ext cx="335083"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37%</a:t>
          </a:r>
        </a:p>
      </cdr:txBody>
    </cdr:sp>
  </cdr:relSizeAnchor>
  <cdr:relSizeAnchor xmlns:cdr="http://schemas.openxmlformats.org/drawingml/2006/chartDrawing">
    <cdr:from>
      <cdr:x>0.63519</cdr:x>
      <cdr:y>0.77304</cdr:y>
    </cdr:from>
    <cdr:to>
      <cdr:x>0.7093</cdr:x>
      <cdr:y>0.82986</cdr:y>
    </cdr:to>
    <cdr:sp macro="" textlink="">
      <cdr:nvSpPr>
        <cdr:cNvPr id="9" name="TextBox 1"/>
        <cdr:cNvSpPr txBox="1"/>
      </cdr:nvSpPr>
      <cdr:spPr bwMode="auto">
        <a:xfrm xmlns:a="http://schemas.openxmlformats.org/drawingml/2006/main">
          <a:off x="2748817" y="3471750"/>
          <a:ext cx="320684"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18%</a:t>
          </a:r>
        </a:p>
      </cdr:txBody>
    </cdr:sp>
  </cdr:relSizeAnchor>
  <cdr:relSizeAnchor xmlns:cdr="http://schemas.openxmlformats.org/drawingml/2006/chartDrawing">
    <cdr:from>
      <cdr:x>0.64964</cdr:x>
      <cdr:y>0.62137</cdr:y>
    </cdr:from>
    <cdr:to>
      <cdr:x>0.72576</cdr:x>
      <cdr:y>0.67819</cdr:y>
    </cdr:to>
    <cdr:sp macro="" textlink="">
      <cdr:nvSpPr>
        <cdr:cNvPr id="10" name="TextBox 1"/>
        <cdr:cNvSpPr txBox="1"/>
      </cdr:nvSpPr>
      <cdr:spPr bwMode="auto">
        <a:xfrm xmlns:a="http://schemas.openxmlformats.org/drawingml/2006/main">
          <a:off x="2811340" y="2790596"/>
          <a:ext cx="329391" cy="2551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25%</a:t>
          </a:r>
        </a:p>
      </cdr:txBody>
    </cdr:sp>
  </cdr:relSizeAnchor>
  <cdr:relSizeAnchor xmlns:cdr="http://schemas.openxmlformats.org/drawingml/2006/chartDrawing">
    <cdr:from>
      <cdr:x>0.26241</cdr:x>
      <cdr:y>0.7757</cdr:y>
    </cdr:from>
    <cdr:to>
      <cdr:x>0.34082</cdr:x>
      <cdr:y>0.83252</cdr:y>
    </cdr:to>
    <cdr:sp macro="" textlink="">
      <cdr:nvSpPr>
        <cdr:cNvPr id="11" name="TextBox 1"/>
        <cdr:cNvSpPr txBox="1"/>
      </cdr:nvSpPr>
      <cdr:spPr bwMode="auto">
        <a:xfrm xmlns:a="http://schemas.openxmlformats.org/drawingml/2006/main">
          <a:off x="1135576" y="3483692"/>
          <a:ext cx="339334"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39%</a:t>
          </a:r>
        </a:p>
      </cdr:txBody>
    </cdr:sp>
  </cdr:relSizeAnchor>
  <cdr:relSizeAnchor xmlns:cdr="http://schemas.openxmlformats.org/drawingml/2006/chartDrawing">
    <cdr:from>
      <cdr:x>0.32177</cdr:x>
      <cdr:y>0.80556</cdr:y>
    </cdr:from>
    <cdr:to>
      <cdr:x>0.38737</cdr:x>
      <cdr:y>0.86238</cdr:y>
    </cdr:to>
    <cdr:sp macro="" textlink="">
      <cdr:nvSpPr>
        <cdr:cNvPr id="12" name="TextBox 1"/>
        <cdr:cNvSpPr txBox="1"/>
      </cdr:nvSpPr>
      <cdr:spPr bwMode="auto">
        <a:xfrm xmlns:a="http://schemas.openxmlformats.org/drawingml/2006/main">
          <a:off x="1392450" y="3617802"/>
          <a:ext cx="283886"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9%</a:t>
          </a:r>
        </a:p>
      </cdr:txBody>
    </cdr:sp>
  </cdr:relSizeAnchor>
  <cdr:relSizeAnchor xmlns:cdr="http://schemas.openxmlformats.org/drawingml/2006/chartDrawing">
    <cdr:from>
      <cdr:x>0.25358</cdr:x>
      <cdr:y>0.49637</cdr:y>
    </cdr:from>
    <cdr:to>
      <cdr:x>0.35166</cdr:x>
      <cdr:y>0.55319</cdr:y>
    </cdr:to>
    <cdr:sp macro="" textlink="">
      <cdr:nvSpPr>
        <cdr:cNvPr id="13" name="TextBox 1"/>
        <cdr:cNvSpPr txBox="1"/>
      </cdr:nvSpPr>
      <cdr:spPr bwMode="auto">
        <a:xfrm xmlns:a="http://schemas.openxmlformats.org/drawingml/2006/main">
          <a:off x="1097390" y="2229216"/>
          <a:ext cx="424412"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ysClr val="windowText" lastClr="000000"/>
              </a:solidFill>
              <a:latin typeface="+mn-lt"/>
              <a:ea typeface="Times New Roman" charset="0"/>
              <a:cs typeface="Times New Roman" charset="0"/>
            </a:rPr>
            <a:t>13%</a:t>
          </a:r>
        </a:p>
      </cdr:txBody>
    </cdr:sp>
  </cdr:relSizeAnchor>
  <cdr:relSizeAnchor xmlns:cdr="http://schemas.openxmlformats.org/drawingml/2006/chartDrawing">
    <cdr:from>
      <cdr:x>0.74557</cdr:x>
      <cdr:y>0.71402</cdr:y>
    </cdr:from>
    <cdr:to>
      <cdr:x>0.81117</cdr:x>
      <cdr:y>0.77084</cdr:y>
    </cdr:to>
    <cdr:sp macro="" textlink="">
      <cdr:nvSpPr>
        <cdr:cNvPr id="14" name="TextBox 1"/>
        <cdr:cNvSpPr txBox="1"/>
      </cdr:nvSpPr>
      <cdr:spPr bwMode="auto">
        <a:xfrm xmlns:a="http://schemas.openxmlformats.org/drawingml/2006/main">
          <a:off x="3226493" y="3206691"/>
          <a:ext cx="283886"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ysClr val="windowText" lastClr="000000"/>
              </a:solidFill>
              <a:latin typeface="+mn-lt"/>
              <a:ea typeface="Times New Roman" charset="0"/>
              <a:cs typeface="Times New Roman" charset="0"/>
            </a:rPr>
            <a:t>4%</a:t>
          </a:r>
        </a:p>
      </cdr:txBody>
    </cdr:sp>
  </cdr:relSizeAnchor>
  <cdr:relSizeAnchor xmlns:cdr="http://schemas.openxmlformats.org/drawingml/2006/chartDrawing">
    <cdr:from>
      <cdr:x>0.75399</cdr:x>
      <cdr:y>0.84974</cdr:y>
    </cdr:from>
    <cdr:to>
      <cdr:x>0.81959</cdr:x>
      <cdr:y>0.90656</cdr:y>
    </cdr:to>
    <cdr:sp macro="" textlink="">
      <cdr:nvSpPr>
        <cdr:cNvPr id="15" name="TextBox 1"/>
        <cdr:cNvSpPr txBox="1"/>
      </cdr:nvSpPr>
      <cdr:spPr bwMode="auto">
        <a:xfrm xmlns:a="http://schemas.openxmlformats.org/drawingml/2006/main">
          <a:off x="3262897" y="3816212"/>
          <a:ext cx="283885"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ysClr val="windowText" lastClr="000000"/>
              </a:solidFill>
              <a:latin typeface="+mn-lt"/>
              <a:ea typeface="Times New Roman" charset="0"/>
              <a:cs typeface="Times New Roman" charset="0"/>
            </a:rPr>
            <a:t>5%</a:t>
          </a:r>
        </a:p>
      </cdr:txBody>
    </cdr:sp>
  </cdr:relSizeAnchor>
  <cdr:relSizeAnchor xmlns:cdr="http://schemas.openxmlformats.org/drawingml/2006/chartDrawing">
    <cdr:from>
      <cdr:x>0.32533</cdr:x>
      <cdr:y>0.68561</cdr:y>
    </cdr:from>
    <cdr:to>
      <cdr:x>0.39093</cdr:x>
      <cdr:y>0.74243</cdr:y>
    </cdr:to>
    <cdr:sp macro="" textlink="">
      <cdr:nvSpPr>
        <cdr:cNvPr id="16" name="TextBox 1"/>
        <cdr:cNvSpPr txBox="1"/>
      </cdr:nvSpPr>
      <cdr:spPr bwMode="auto">
        <a:xfrm xmlns:a="http://schemas.openxmlformats.org/drawingml/2006/main">
          <a:off x="1936750" y="2298700"/>
          <a:ext cx="390492" cy="1905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2%</a:t>
          </a:r>
        </a:p>
      </cdr:txBody>
    </cdr:sp>
  </cdr:relSizeAnchor>
  <cdr:relSizeAnchor xmlns:cdr="http://schemas.openxmlformats.org/drawingml/2006/chartDrawing">
    <cdr:from>
      <cdr:x>0.26105</cdr:x>
      <cdr:y>0.55319</cdr:y>
    </cdr:from>
    <cdr:to>
      <cdr:x>0.30262</cdr:x>
      <cdr:y>0.63178</cdr:y>
    </cdr:to>
    <cdr:cxnSp macro="">
      <cdr:nvCxnSpPr>
        <cdr:cNvPr id="4" name="Straight Connector 3">
          <a:extLst xmlns:a="http://schemas.openxmlformats.org/drawingml/2006/main">
            <a:ext uri="{FF2B5EF4-FFF2-40B4-BE49-F238E27FC236}">
              <a16:creationId xmlns:a16="http://schemas.microsoft.com/office/drawing/2014/main" id="{D81244EC-3C6E-4757-BF4C-38FA781AF079}"/>
            </a:ext>
          </a:extLst>
        </cdr:cNvPr>
        <cdr:cNvCxnSpPr>
          <a:stCxn xmlns:a="http://schemas.openxmlformats.org/drawingml/2006/main" id="13" idx="2"/>
        </cdr:cNvCxnSpPr>
      </cdr:nvCxnSpPr>
      <cdr:spPr bwMode="auto">
        <a:xfrm xmlns:a="http://schemas.openxmlformats.org/drawingml/2006/main" flipH="1">
          <a:off x="1129716" y="2484397"/>
          <a:ext cx="179880" cy="35295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0.2608</cdr:x>
      <cdr:y>0.71402</cdr:y>
    </cdr:from>
    <cdr:to>
      <cdr:x>0.32533</cdr:x>
      <cdr:y>0.75852</cdr:y>
    </cdr:to>
    <cdr:cxnSp macro="">
      <cdr:nvCxnSpPr>
        <cdr:cNvPr id="20" name="Straight Connector 19">
          <a:extLst xmlns:a="http://schemas.openxmlformats.org/drawingml/2006/main">
            <a:ext uri="{FF2B5EF4-FFF2-40B4-BE49-F238E27FC236}">
              <a16:creationId xmlns:a16="http://schemas.microsoft.com/office/drawing/2014/main" id="{6435914B-1EBD-4B70-AA09-9798D8B4E0D8}"/>
            </a:ext>
          </a:extLst>
        </cdr:cNvPr>
        <cdr:cNvCxnSpPr>
          <a:stCxn xmlns:a="http://schemas.openxmlformats.org/drawingml/2006/main" id="16" idx="1"/>
        </cdr:cNvCxnSpPr>
      </cdr:nvCxnSpPr>
      <cdr:spPr bwMode="auto">
        <a:xfrm xmlns:a="http://schemas.openxmlformats.org/drawingml/2006/main" flipH="1">
          <a:off x="1552576" y="2393954"/>
          <a:ext cx="384174" cy="14922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0.71559</cdr:x>
      <cdr:y>0.87531</cdr:y>
    </cdr:from>
    <cdr:to>
      <cdr:x>0.75399</cdr:x>
      <cdr:y>0.87815</cdr:y>
    </cdr:to>
    <cdr:cxnSp macro="">
      <cdr:nvCxnSpPr>
        <cdr:cNvPr id="23" name="Straight Connector 22">
          <a:extLst xmlns:a="http://schemas.openxmlformats.org/drawingml/2006/main">
            <a:ext uri="{FF2B5EF4-FFF2-40B4-BE49-F238E27FC236}">
              <a16:creationId xmlns:a16="http://schemas.microsoft.com/office/drawing/2014/main" id="{A261B8A9-8962-4F09-9E5A-6559B5DC7B7E}"/>
            </a:ext>
          </a:extLst>
        </cdr:cNvPr>
        <cdr:cNvCxnSpPr>
          <a:endCxn xmlns:a="http://schemas.openxmlformats.org/drawingml/2006/main" id="15" idx="1"/>
        </cdr:cNvCxnSpPr>
      </cdr:nvCxnSpPr>
      <cdr:spPr bwMode="auto">
        <a:xfrm xmlns:a="http://schemas.openxmlformats.org/drawingml/2006/main">
          <a:off x="3096720" y="3931048"/>
          <a:ext cx="166177" cy="1275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0.71197</cdr:x>
      <cdr:y>0.74242</cdr:y>
    </cdr:from>
    <cdr:to>
      <cdr:x>0.74557</cdr:x>
      <cdr:y>0.74243</cdr:y>
    </cdr:to>
    <cdr:cxnSp macro="">
      <cdr:nvCxnSpPr>
        <cdr:cNvPr id="24" name="Straight Connector 23">
          <a:extLst xmlns:a="http://schemas.openxmlformats.org/drawingml/2006/main">
            <a:ext uri="{FF2B5EF4-FFF2-40B4-BE49-F238E27FC236}">
              <a16:creationId xmlns:a16="http://schemas.microsoft.com/office/drawing/2014/main" id="{1003D1FA-EBC7-4E53-A569-8B9FF71C170C}"/>
            </a:ext>
          </a:extLst>
        </cdr:cNvPr>
        <cdr:cNvCxnSpPr>
          <a:endCxn xmlns:a="http://schemas.openxmlformats.org/drawingml/2006/main" id="14" idx="1"/>
        </cdr:cNvCxnSpPr>
      </cdr:nvCxnSpPr>
      <cdr:spPr bwMode="auto">
        <a:xfrm xmlns:a="http://schemas.openxmlformats.org/drawingml/2006/main">
          <a:off x="3081089" y="3334236"/>
          <a:ext cx="145404" cy="4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0.26204</cdr:x>
      <cdr:y>0.83397</cdr:y>
    </cdr:from>
    <cdr:to>
      <cdr:x>0.32177</cdr:x>
      <cdr:y>0.88132</cdr:y>
    </cdr:to>
    <cdr:cxnSp macro="">
      <cdr:nvCxnSpPr>
        <cdr:cNvPr id="30" name="Straight Connector 29">
          <a:extLst xmlns:a="http://schemas.openxmlformats.org/drawingml/2006/main">
            <a:ext uri="{FF2B5EF4-FFF2-40B4-BE49-F238E27FC236}">
              <a16:creationId xmlns:a16="http://schemas.microsoft.com/office/drawing/2014/main" id="{3D53C3F3-D800-42DF-8CCA-E76E00F5993D}"/>
            </a:ext>
          </a:extLst>
        </cdr:cNvPr>
        <cdr:cNvCxnSpPr>
          <a:stCxn xmlns:a="http://schemas.openxmlformats.org/drawingml/2006/main" id="12" idx="1"/>
        </cdr:cNvCxnSpPr>
      </cdr:nvCxnSpPr>
      <cdr:spPr bwMode="auto">
        <a:xfrm xmlns:a="http://schemas.openxmlformats.org/drawingml/2006/main" flipH="1">
          <a:off x="1133967" y="3745392"/>
          <a:ext cx="258483" cy="21265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cxnSp>
  </cdr:relSizeAnchor>
</c:userShapes>
</file>

<file path=ppt/drawings/drawing2.xml><?xml version="1.0" encoding="utf-8"?>
<c:userShapes xmlns:c="http://schemas.openxmlformats.org/drawingml/2006/chart">
  <cdr:relSizeAnchor xmlns:cdr="http://schemas.openxmlformats.org/drawingml/2006/chartDrawing">
    <cdr:from>
      <cdr:x>0.12662</cdr:x>
      <cdr:y>0.1507</cdr:y>
    </cdr:from>
    <cdr:to>
      <cdr:x>0.35193</cdr:x>
      <cdr:y>0.39191</cdr:y>
    </cdr:to>
    <cdr:sp macro="" textlink="">
      <cdr:nvSpPr>
        <cdr:cNvPr id="6" name="TextBox 1"/>
        <cdr:cNvSpPr txBox="1"/>
      </cdr:nvSpPr>
      <cdr:spPr bwMode="auto">
        <a:xfrm xmlns:a="http://schemas.openxmlformats.org/drawingml/2006/main">
          <a:off x="597242" y="689160"/>
          <a:ext cx="1062749" cy="11030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0" i="0" dirty="0">
              <a:solidFill>
                <a:schemeClr val="bg2"/>
              </a:solidFill>
              <a:latin typeface="+mn-lt"/>
              <a:ea typeface="Times New Roman" charset="0"/>
              <a:cs typeface="Times New Roman" charset="0"/>
            </a:rPr>
            <a:t>         </a:t>
          </a:r>
          <a:r>
            <a:rPr lang="en-US" sz="1400" b="1" i="0" dirty="0">
              <a:solidFill>
                <a:schemeClr val="bg2"/>
              </a:solidFill>
              <a:latin typeface="+mn-lt"/>
              <a:ea typeface="Times New Roman" charset="0"/>
              <a:cs typeface="Times New Roman" charset="0"/>
            </a:rPr>
            <a:t>2018</a:t>
          </a:r>
        </a:p>
        <a:p xmlns:a="http://schemas.openxmlformats.org/drawingml/2006/main">
          <a:pPr eaLnBrk="0" hangingPunct="0"/>
          <a:endParaRPr lang="en-US" sz="1400" b="0" i="0" dirty="0">
            <a:solidFill>
              <a:schemeClr val="bg2"/>
            </a:solidFill>
            <a:latin typeface="+mn-lt"/>
            <a:ea typeface="Times New Roman" charset="0"/>
            <a:cs typeface="Times New Roman" charset="0"/>
          </a:endParaRPr>
        </a:p>
        <a:p xmlns:a="http://schemas.openxmlformats.org/drawingml/2006/main">
          <a:pPr eaLnBrk="0" hangingPunct="0"/>
          <a:r>
            <a:rPr lang="en-US" sz="1400" b="0" i="0" dirty="0">
              <a:solidFill>
                <a:schemeClr val="bg2"/>
              </a:solidFill>
              <a:latin typeface="+mn-lt"/>
              <a:ea typeface="Times New Roman" charset="0"/>
              <a:cs typeface="Times New Roman" charset="0"/>
            </a:rPr>
            <a:t>history</a:t>
          </a:r>
          <a:r>
            <a:rPr lang="en-US" sz="1400" b="0" i="0" baseline="0" dirty="0">
              <a:solidFill>
                <a:schemeClr val="bg2"/>
              </a:solidFill>
              <a:latin typeface="+mn-lt"/>
              <a:ea typeface="Times New Roman" charset="0"/>
              <a:cs typeface="Times New Roman" charset="0"/>
            </a:rPr>
            <a:t>   projections</a:t>
          </a:r>
        </a:p>
        <a:p xmlns:a="http://schemas.openxmlformats.org/drawingml/2006/main">
          <a:pPr eaLnBrk="0" hangingPunct="0"/>
          <a:r>
            <a:rPr lang="en-US" sz="1400" b="0" i="0" baseline="0" dirty="0">
              <a:solidFill>
                <a:schemeClr val="bg2"/>
              </a:solidFill>
              <a:latin typeface="+mn-lt"/>
              <a:ea typeface="Times New Roman" charset="0"/>
              <a:cs typeface="Times New Roman" charset="0"/>
            </a:rPr>
            <a:t>                 </a:t>
          </a: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r>
            <a:rPr lang="en-US" sz="1400" b="0" i="0" baseline="0" dirty="0">
              <a:solidFill>
                <a:schemeClr val="bg2"/>
              </a:solidFill>
              <a:latin typeface="+mn-lt"/>
              <a:ea typeface="Times New Roman" charset="0"/>
              <a:cs typeface="Times New Roman" charset="0"/>
            </a:rPr>
            <a:t>	</a:t>
          </a:r>
        </a:p>
        <a:p xmlns:a="http://schemas.openxmlformats.org/drawingml/2006/main">
          <a:pPr eaLnBrk="0" hangingPunct="0"/>
          <a:endParaRPr lang="en-US" sz="1400" dirty="0">
            <a:solidFill>
              <a:schemeClr val="bg2"/>
            </a:solidFill>
            <a:ea typeface="Times New Roman" charset="0"/>
            <a:cs typeface="Times New Roman" charset="0"/>
          </a:endParaRPr>
        </a:p>
        <a:p xmlns:a="http://schemas.openxmlformats.org/drawingml/2006/main">
          <a:pPr eaLnBrk="0" hangingPunct="0"/>
          <a:endParaRPr lang="en-US" sz="1400" b="0" i="0" baseline="0" dirty="0">
            <a:solidFill>
              <a:schemeClr val="bg2"/>
            </a:solidFill>
            <a:latin typeface="+mn-lt"/>
            <a:ea typeface="Times New Roman" charset="0"/>
            <a:cs typeface="Times New Roman" charset="0"/>
          </a:endParaRPr>
        </a:p>
        <a:p xmlns:a="http://schemas.openxmlformats.org/drawingml/2006/main">
          <a:pPr eaLnBrk="0" hangingPunct="0"/>
          <a:r>
            <a:rPr lang="en-US" sz="1400" b="0" i="0" baseline="0" dirty="0">
              <a:solidFill>
                <a:schemeClr val="bg2"/>
              </a:solidFill>
              <a:latin typeface="+mn-lt"/>
              <a:ea typeface="Times New Roman" charset="0"/>
              <a:cs typeface="Times New Roman" charset="0"/>
            </a:rPr>
            <a:t>        </a:t>
          </a:r>
        </a:p>
        <a:p xmlns:a="http://schemas.openxmlformats.org/drawingml/2006/main">
          <a:pPr eaLnBrk="0" hangingPunct="0"/>
          <a:r>
            <a:rPr lang="en-US" sz="1400" dirty="0">
              <a:solidFill>
                <a:schemeClr val="bg2"/>
              </a:solidFill>
              <a:ea typeface="Times New Roman" charset="0"/>
              <a:cs typeface="Times New Roman" charset="0"/>
            </a:rPr>
            <a:t>	             </a:t>
          </a:r>
          <a:endParaRPr lang="en-US" sz="1400" b="1" i="0" dirty="0">
            <a:solidFill>
              <a:schemeClr val="bg1"/>
            </a:solidFill>
            <a:latin typeface="+mn-lt"/>
            <a:ea typeface="Times New Roman" charset="0"/>
            <a:cs typeface="Times New Roman" charset="0"/>
          </a:endParaRPr>
        </a:p>
      </cdr:txBody>
    </cdr:sp>
  </cdr:relSizeAnchor>
  <cdr:relSizeAnchor xmlns:cdr="http://schemas.openxmlformats.org/drawingml/2006/chartDrawing">
    <cdr:from>
      <cdr:x>0</cdr:x>
      <cdr:y>3.64538E-7</cdr:y>
    </cdr:from>
    <cdr:to>
      <cdr:x>1</cdr:x>
      <cdr:y>0.1007</cdr:y>
    </cdr:to>
    <cdr:sp macro="" textlink="">
      <cdr:nvSpPr>
        <cdr:cNvPr id="7" name="TextBox 5"/>
        <cdr:cNvSpPr txBox="1"/>
      </cdr:nvSpPr>
      <cdr:spPr bwMode="auto">
        <a:xfrm xmlns:a="http://schemas.openxmlformats.org/drawingml/2006/main">
          <a:off x="0" y="1"/>
          <a:ext cx="3054096" cy="2762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nchor="t">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1" i="0" dirty="0">
              <a:solidFill>
                <a:schemeClr val="tx1"/>
              </a:solidFill>
              <a:latin typeface="+mn-lt"/>
              <a:ea typeface="Times New Roman" charset="0"/>
              <a:cs typeface="Times New Roman" charset="0"/>
            </a:rPr>
            <a:t>Electricity generation </a:t>
          </a:r>
          <a:r>
            <a:rPr lang="en-US" sz="1400" b="1" i="0" baseline="0" dirty="0">
              <a:solidFill>
                <a:schemeClr val="tx1"/>
              </a:solidFill>
              <a:latin typeface="+mn-lt"/>
              <a:ea typeface="Times New Roman" charset="0"/>
              <a:cs typeface="Times New Roman" charset="0"/>
            </a:rPr>
            <a:t>from selected fuels </a:t>
          </a:r>
        </a:p>
        <a:p xmlns:a="http://schemas.openxmlformats.org/drawingml/2006/main">
          <a:pPr eaLnBrk="0" hangingPunct="0"/>
          <a:r>
            <a:rPr lang="en-US" sz="1400" b="1" i="0" baseline="0" dirty="0">
              <a:solidFill>
                <a:schemeClr val="tx1"/>
              </a:solidFill>
              <a:latin typeface="+mn-lt"/>
              <a:ea typeface="Times New Roman" charset="0"/>
              <a:cs typeface="Times New Roman" charset="0"/>
            </a:rPr>
            <a:t>(Reference </a:t>
          </a:r>
          <a:r>
            <a:rPr lang="en-US" sz="1400" b="1" dirty="0">
              <a:solidFill>
                <a:schemeClr val="tx1"/>
              </a:solidFill>
              <a:ea typeface="Times New Roman" charset="0"/>
              <a:cs typeface="Times New Roman" charset="0"/>
            </a:rPr>
            <a:t>case)</a:t>
          </a:r>
          <a:endParaRPr lang="en-US" sz="1400" b="1" i="0" baseline="0" dirty="0">
            <a:solidFill>
              <a:schemeClr val="tx1"/>
            </a:solidFill>
            <a:latin typeface="+mn-lt"/>
            <a:ea typeface="Times New Roman" charset="0"/>
            <a:cs typeface="Times New Roman" charset="0"/>
          </a:endParaRPr>
        </a:p>
        <a:p xmlns:a="http://schemas.openxmlformats.org/drawingml/2006/main">
          <a:pPr eaLnBrk="0" hangingPunct="0"/>
          <a:r>
            <a:rPr lang="en-US" sz="1400" b="0" i="0" baseline="0" dirty="0">
              <a:solidFill>
                <a:schemeClr val="tx1"/>
              </a:solidFill>
              <a:latin typeface="+mn-lt"/>
              <a:ea typeface="Times New Roman" charset="0"/>
              <a:cs typeface="Times New Roman" charset="0"/>
            </a:rPr>
            <a:t>billion kilowatthours</a:t>
          </a:r>
          <a:endParaRPr lang="en-US" sz="1400" b="0" i="0" dirty="0">
            <a:solidFill>
              <a:schemeClr val="tx1"/>
            </a:solidFill>
            <a:latin typeface="+mn-lt"/>
            <a:ea typeface="Times New Roman" charset="0"/>
            <a:cs typeface="Times New Roman" charset="0"/>
          </a:endParaRPr>
        </a:p>
      </cdr:txBody>
    </cdr:sp>
  </cdr:relSizeAnchor>
  <cdr:relSizeAnchor xmlns:cdr="http://schemas.openxmlformats.org/drawingml/2006/chartDrawing">
    <cdr:from>
      <cdr:x>0.76803</cdr:x>
      <cdr:y>0.34957</cdr:y>
    </cdr:from>
    <cdr:to>
      <cdr:x>0.93616</cdr:x>
      <cdr:y>0.7648</cdr:y>
    </cdr:to>
    <cdr:sp macro="" textlink="">
      <cdr:nvSpPr>
        <cdr:cNvPr id="9" name="TextBox 1"/>
        <cdr:cNvSpPr txBox="1"/>
      </cdr:nvSpPr>
      <cdr:spPr bwMode="auto">
        <a:xfrm xmlns:a="http://schemas.openxmlformats.org/drawingml/2006/main">
          <a:off x="3622676" y="1569915"/>
          <a:ext cx="793009" cy="186483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1" i="0" dirty="0">
              <a:solidFill>
                <a:schemeClr val="accent1"/>
              </a:solidFill>
              <a:latin typeface="+mn-lt"/>
              <a:ea typeface="Times New Roman" charset="0"/>
              <a:cs typeface="Times New Roman" charset="0"/>
            </a:rPr>
            <a:t>natural gas</a:t>
          </a:r>
        </a:p>
        <a:p xmlns:a="http://schemas.openxmlformats.org/drawingml/2006/main">
          <a:pPr eaLnBrk="0" hangingPunct="0"/>
          <a:r>
            <a:rPr lang="en-US" sz="1400" b="1" i="0" dirty="0">
              <a:solidFill>
                <a:schemeClr val="accent3"/>
              </a:solidFill>
              <a:latin typeface="+mn-lt"/>
              <a:ea typeface="Times New Roman" charset="0"/>
              <a:cs typeface="Times New Roman" charset="0"/>
            </a:rPr>
            <a:t>renewables</a:t>
          </a:r>
        </a:p>
        <a:p xmlns:a="http://schemas.openxmlformats.org/drawingml/2006/main">
          <a:pPr eaLnBrk="0" hangingPunct="0"/>
          <a:r>
            <a:rPr lang="en-US" sz="1400" b="1" i="0" dirty="0">
              <a:solidFill>
                <a:schemeClr val="accent5"/>
              </a:solidFill>
              <a:latin typeface="+mn-lt"/>
              <a:ea typeface="Times New Roman" charset="0"/>
              <a:cs typeface="Times New Roman" charset="0"/>
            </a:rPr>
            <a:t>nuclear</a:t>
          </a:r>
        </a:p>
        <a:p xmlns:a="http://schemas.openxmlformats.org/drawingml/2006/main">
          <a:pPr eaLnBrk="0" hangingPunct="0"/>
          <a:r>
            <a:rPr lang="en-US" sz="1400" b="1" i="0" dirty="0">
              <a:solidFill>
                <a:sysClr val="windowText" lastClr="000000"/>
              </a:solidFill>
              <a:latin typeface="+mn-lt"/>
              <a:ea typeface="Times New Roman" charset="0"/>
              <a:cs typeface="Times New Roman" charset="0"/>
            </a:rPr>
            <a:t>coal</a:t>
          </a:r>
        </a:p>
      </cdr:txBody>
    </cdr:sp>
  </cdr:relSizeAnchor>
  <cdr:relSizeAnchor xmlns:cdr="http://schemas.openxmlformats.org/drawingml/2006/chartDrawing">
    <cdr:from>
      <cdr:x>0.69137</cdr:x>
      <cdr:y>0.38544</cdr:y>
    </cdr:from>
    <cdr:to>
      <cdr:x>0.75583</cdr:x>
      <cdr:y>0.44226</cdr:y>
    </cdr:to>
    <cdr:sp macro="" textlink="">
      <cdr:nvSpPr>
        <cdr:cNvPr id="2" name="TextBox 1"/>
        <cdr:cNvSpPr txBox="1"/>
      </cdr:nvSpPr>
      <cdr:spPr bwMode="auto">
        <a:xfrm xmlns:a="http://schemas.openxmlformats.org/drawingml/2006/main">
          <a:off x="3261092" y="1731031"/>
          <a:ext cx="304047"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0" rIns="0" rtlCol="0">
          <a:prstTxWarp prst="textNoShape">
            <a:avLst/>
          </a:prstTxWarp>
        </a:bodyPr>
        <a:lstStyle xmlns:a="http://schemas.openxmlformats.org/drawingml/2006/main"/>
        <a:p xmlns:a="http://schemas.openxmlformats.org/drawingml/2006/main">
          <a:pPr eaLnBrk="0" hangingPunct="0"/>
          <a:r>
            <a:rPr lang="en-US" sz="1200" i="0" dirty="0">
              <a:solidFill>
                <a:schemeClr val="bg1"/>
              </a:solidFill>
              <a:latin typeface="+mn-lt"/>
              <a:ea typeface="Times New Roman" charset="0"/>
              <a:cs typeface="Times New Roman" charset="0"/>
            </a:rPr>
            <a:t>39%</a:t>
          </a:r>
        </a:p>
      </cdr:txBody>
    </cdr:sp>
  </cdr:relSizeAnchor>
  <cdr:relSizeAnchor xmlns:cdr="http://schemas.openxmlformats.org/drawingml/2006/chartDrawing">
    <cdr:from>
      <cdr:x>0.68858</cdr:x>
      <cdr:y>0.59423</cdr:y>
    </cdr:from>
    <cdr:to>
      <cdr:x>0.75304</cdr:x>
      <cdr:y>0.65105</cdr:y>
    </cdr:to>
    <cdr:sp macro="" textlink="">
      <cdr:nvSpPr>
        <cdr:cNvPr id="12" name="TextBox 1"/>
        <cdr:cNvSpPr txBox="1"/>
      </cdr:nvSpPr>
      <cdr:spPr bwMode="auto">
        <a:xfrm xmlns:a="http://schemas.openxmlformats.org/drawingml/2006/main">
          <a:off x="3247915" y="2668712"/>
          <a:ext cx="304047" cy="255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31%</a:t>
          </a:r>
        </a:p>
      </cdr:txBody>
    </cdr:sp>
  </cdr:relSizeAnchor>
  <cdr:relSizeAnchor xmlns:cdr="http://schemas.openxmlformats.org/drawingml/2006/chartDrawing">
    <cdr:from>
      <cdr:x>0.68684</cdr:x>
      <cdr:y>0.73014</cdr:y>
    </cdr:from>
    <cdr:to>
      <cdr:x>0.7513</cdr:x>
      <cdr:y>0.78695</cdr:y>
    </cdr:to>
    <cdr:sp macro="" textlink="">
      <cdr:nvSpPr>
        <cdr:cNvPr id="13" name="TextBox 1"/>
        <cdr:cNvSpPr txBox="1"/>
      </cdr:nvSpPr>
      <cdr:spPr bwMode="auto">
        <a:xfrm xmlns:a="http://schemas.openxmlformats.org/drawingml/2006/main">
          <a:off x="3239690" y="3279092"/>
          <a:ext cx="304046" cy="2551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12%</a:t>
          </a:r>
        </a:p>
      </cdr:txBody>
    </cdr:sp>
  </cdr:relSizeAnchor>
  <cdr:relSizeAnchor xmlns:cdr="http://schemas.openxmlformats.org/drawingml/2006/chartDrawing">
    <cdr:from>
      <cdr:x>0.69553</cdr:x>
      <cdr:y>0.82371</cdr:y>
    </cdr:from>
    <cdr:to>
      <cdr:x>0.75999</cdr:x>
      <cdr:y>0.88053</cdr:y>
    </cdr:to>
    <cdr:sp macro="" textlink="">
      <cdr:nvSpPr>
        <cdr:cNvPr id="14" name="TextBox 1"/>
        <cdr:cNvSpPr txBox="1"/>
      </cdr:nvSpPr>
      <cdr:spPr bwMode="auto">
        <a:xfrm xmlns:a="http://schemas.openxmlformats.org/drawingml/2006/main">
          <a:off x="3280715" y="3699315"/>
          <a:ext cx="304047" cy="2551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17%</a:t>
          </a:r>
        </a:p>
      </cdr:txBody>
    </cdr:sp>
  </cdr:relSizeAnchor>
  <cdr:relSizeAnchor xmlns:cdr="http://schemas.openxmlformats.org/drawingml/2006/chartDrawing">
    <cdr:from>
      <cdr:x>0.26837</cdr:x>
      <cdr:y>0.69981</cdr:y>
    </cdr:from>
    <cdr:to>
      <cdr:x>0.33284</cdr:x>
      <cdr:y>0.75663</cdr:y>
    </cdr:to>
    <cdr:sp macro="" textlink="">
      <cdr:nvSpPr>
        <cdr:cNvPr id="15" name="TextBox 1"/>
        <cdr:cNvSpPr txBox="1"/>
      </cdr:nvSpPr>
      <cdr:spPr bwMode="auto">
        <a:xfrm xmlns:a="http://schemas.openxmlformats.org/drawingml/2006/main">
          <a:off x="1472382" y="2346311"/>
          <a:ext cx="353708" cy="1905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19%</a:t>
          </a:r>
        </a:p>
      </cdr:txBody>
    </cdr:sp>
  </cdr:relSizeAnchor>
  <cdr:relSizeAnchor xmlns:cdr="http://schemas.openxmlformats.org/drawingml/2006/chartDrawing">
    <cdr:from>
      <cdr:x>0.26838</cdr:x>
      <cdr:y>0.59469</cdr:y>
    </cdr:from>
    <cdr:to>
      <cdr:x>0.33284</cdr:x>
      <cdr:y>0.65151</cdr:y>
    </cdr:to>
    <cdr:sp macro="" textlink="">
      <cdr:nvSpPr>
        <cdr:cNvPr id="16" name="TextBox 1"/>
        <cdr:cNvSpPr txBox="1"/>
      </cdr:nvSpPr>
      <cdr:spPr bwMode="auto">
        <a:xfrm xmlns:a="http://schemas.openxmlformats.org/drawingml/2006/main">
          <a:off x="1472437" y="1993883"/>
          <a:ext cx="353653" cy="1905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18%</a:t>
          </a:r>
        </a:p>
      </cdr:txBody>
    </cdr:sp>
  </cdr:relSizeAnchor>
  <cdr:relSizeAnchor xmlns:cdr="http://schemas.openxmlformats.org/drawingml/2006/chartDrawing">
    <cdr:from>
      <cdr:x>0.26491</cdr:x>
      <cdr:y>0.45834</cdr:y>
    </cdr:from>
    <cdr:to>
      <cdr:x>0.32937</cdr:x>
      <cdr:y>0.51515</cdr:y>
    </cdr:to>
    <cdr:sp macro="" textlink="">
      <cdr:nvSpPr>
        <cdr:cNvPr id="17" name="TextBox 1"/>
        <cdr:cNvSpPr txBox="1"/>
      </cdr:nvSpPr>
      <cdr:spPr bwMode="auto">
        <a:xfrm xmlns:a="http://schemas.openxmlformats.org/drawingml/2006/main">
          <a:off x="1453387" y="1536717"/>
          <a:ext cx="353653" cy="1904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34%</a:t>
          </a:r>
        </a:p>
      </cdr:txBody>
    </cdr:sp>
  </cdr:relSizeAnchor>
  <cdr:relSizeAnchor xmlns:cdr="http://schemas.openxmlformats.org/drawingml/2006/chartDrawing">
    <cdr:from>
      <cdr:x>0.27566</cdr:x>
      <cdr:y>0.80493</cdr:y>
    </cdr:from>
    <cdr:to>
      <cdr:x>0.34012</cdr:x>
      <cdr:y>0.86174</cdr:y>
    </cdr:to>
    <cdr:sp macro="" textlink="">
      <cdr:nvSpPr>
        <cdr:cNvPr id="18" name="TextBox 1"/>
        <cdr:cNvSpPr txBox="1"/>
      </cdr:nvSpPr>
      <cdr:spPr bwMode="auto">
        <a:xfrm xmlns:a="http://schemas.openxmlformats.org/drawingml/2006/main">
          <a:off x="1512360" y="2698761"/>
          <a:ext cx="353653" cy="1904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a:solidFill>
                <a:schemeClr val="bg1"/>
              </a:solidFill>
              <a:latin typeface="+mn-lt"/>
              <a:ea typeface="Times New Roman" charset="0"/>
              <a:cs typeface="Times New Roman" charset="0"/>
            </a:rPr>
            <a:t>28%</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0.72119</cdr:x>
      <cdr:y>0.23264</cdr:y>
    </cdr:to>
    <cdr:sp macro="" textlink="">
      <cdr:nvSpPr>
        <cdr:cNvPr id="2" name="TextBox 1"/>
        <cdr:cNvSpPr txBox="1"/>
      </cdr:nvSpPr>
      <cdr:spPr bwMode="auto">
        <a:xfrm xmlns:a="http://schemas.openxmlformats.org/drawingml/2006/main">
          <a:off x="0" y="0"/>
          <a:ext cx="4017312"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400" b="1" i="0" baseline="0" dirty="0">
              <a:solidFill>
                <a:sysClr val="windowText" lastClr="000000"/>
              </a:solidFill>
              <a:latin typeface="Arial" panose="020B0604020202020204" pitchFamily="34" charset="0"/>
              <a:ea typeface="Times New Roman" charset="0"/>
              <a:cs typeface="Arial" panose="020B0604020202020204" pitchFamily="34" charset="0"/>
            </a:rPr>
            <a:t>Annual electricity generating capacity additions and retirements (Reference case) </a:t>
          </a:r>
        </a:p>
        <a:p xmlns:a="http://schemas.openxmlformats.org/drawingml/2006/main">
          <a:pPr eaLnBrk="0" hangingPunct="0"/>
          <a:r>
            <a:rPr lang="en-US" sz="1400" b="0" i="0" baseline="0" dirty="0">
              <a:solidFill>
                <a:sysClr val="windowText" lastClr="000000"/>
              </a:solidFill>
              <a:latin typeface="Arial" panose="020B0604020202020204" pitchFamily="34" charset="0"/>
              <a:ea typeface="Times New Roman" charset="0"/>
              <a:cs typeface="Arial" panose="020B0604020202020204" pitchFamily="34" charset="0"/>
            </a:rPr>
            <a:t>gigawatts</a:t>
          </a:r>
        </a:p>
      </cdr:txBody>
    </cdr:sp>
  </cdr:relSizeAnchor>
  <cdr:relSizeAnchor xmlns:cdr="http://schemas.openxmlformats.org/drawingml/2006/chartDrawing">
    <cdr:from>
      <cdr:x>0.18476</cdr:x>
      <cdr:y>0.15925</cdr:y>
    </cdr:from>
    <cdr:to>
      <cdr:x>0.39772</cdr:x>
      <cdr:y>0.2935</cdr:y>
    </cdr:to>
    <cdr:sp macro="" textlink="">
      <cdr:nvSpPr>
        <cdr:cNvPr id="6" name="TextBox 1"/>
        <cdr:cNvSpPr txBox="1"/>
      </cdr:nvSpPr>
      <cdr:spPr bwMode="auto">
        <a:xfrm xmlns:a="http://schemas.openxmlformats.org/drawingml/2006/main">
          <a:off x="1291890" y="580453"/>
          <a:ext cx="1489104" cy="4893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0" i="0" dirty="0">
              <a:solidFill>
                <a:srgbClr val="7030A0"/>
              </a:solidFill>
              <a:latin typeface="Arial" panose="020B0604020202020204" pitchFamily="34" charset="0"/>
              <a:ea typeface="Times New Roman" charset="0"/>
              <a:cs typeface="Arial" panose="020B0604020202020204" pitchFamily="34" charset="0"/>
            </a:rPr>
            <a:t>           </a:t>
          </a:r>
          <a:r>
            <a:rPr lang="en-US" sz="1400" b="1" i="0" dirty="0">
              <a:solidFill>
                <a:srgbClr val="7030A0"/>
              </a:solidFill>
              <a:latin typeface="Arial" panose="020B0604020202020204" pitchFamily="34" charset="0"/>
              <a:ea typeface="Times New Roman" charset="0"/>
              <a:cs typeface="Arial" panose="020B0604020202020204" pitchFamily="34" charset="0"/>
            </a:rPr>
            <a:t>2018</a:t>
          </a:r>
        </a:p>
        <a:p xmlns:a="http://schemas.openxmlformats.org/drawingml/2006/main">
          <a:pPr eaLnBrk="0" hangingPunct="0"/>
          <a:r>
            <a:rPr lang="en-US" sz="1400" b="0" i="0" dirty="0">
              <a:solidFill>
                <a:srgbClr val="7030A0"/>
              </a:solidFill>
              <a:latin typeface="Arial" panose="020B0604020202020204" pitchFamily="34" charset="0"/>
              <a:ea typeface="Times New Roman" charset="0"/>
              <a:cs typeface="Arial" panose="020B0604020202020204" pitchFamily="34" charset="0"/>
            </a:rPr>
            <a:t> history</a:t>
          </a:r>
          <a:r>
            <a:rPr lang="en-US" sz="1400" b="0" i="0" baseline="0" dirty="0">
              <a:solidFill>
                <a:srgbClr val="7030A0"/>
              </a:solidFill>
              <a:latin typeface="Arial" panose="020B0604020202020204" pitchFamily="34" charset="0"/>
              <a:ea typeface="Times New Roman" charset="0"/>
              <a:cs typeface="Arial" panose="020B0604020202020204" pitchFamily="34" charset="0"/>
            </a:rPr>
            <a:t>       projections</a:t>
          </a:r>
          <a:endParaRPr lang="en-US" sz="1400" b="0" i="0" dirty="0">
            <a:solidFill>
              <a:srgbClr val="7030A0"/>
            </a:solidFill>
            <a:latin typeface="Arial" panose="020B0604020202020204" pitchFamily="34" charset="0"/>
            <a:ea typeface="Times New Roman" charset="0"/>
            <a:cs typeface="Arial" panose="020B0604020202020204" pitchFamily="34" charset="0"/>
          </a:endParaRPr>
        </a:p>
      </cdr:txBody>
    </cdr:sp>
  </cdr:relSizeAnchor>
  <cdr:relSizeAnchor xmlns:cdr="http://schemas.openxmlformats.org/drawingml/2006/chartDrawing">
    <cdr:from>
      <cdr:x>0.84357</cdr:x>
      <cdr:y>0.3125</cdr:y>
    </cdr:from>
    <cdr:to>
      <cdr:x>0.96133</cdr:x>
      <cdr:y>0.95457</cdr:y>
    </cdr:to>
    <cdr:sp macro="" textlink="">
      <cdr:nvSpPr>
        <cdr:cNvPr id="7" name="TextBox 1"/>
        <cdr:cNvSpPr txBox="1"/>
      </cdr:nvSpPr>
      <cdr:spPr bwMode="auto">
        <a:xfrm xmlns:a="http://schemas.openxmlformats.org/drawingml/2006/main">
          <a:off x="5495927" y="1145977"/>
          <a:ext cx="767235" cy="235455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400" b="1" i="0" dirty="0">
              <a:solidFill>
                <a:schemeClr val="accent4"/>
              </a:solidFill>
              <a:effectLst/>
              <a:latin typeface="Arial" panose="020B0604020202020204" pitchFamily="34" charset="0"/>
              <a:ea typeface="+mn-ea"/>
              <a:cs typeface="Arial" panose="020B0604020202020204" pitchFamily="34" charset="0"/>
            </a:rPr>
            <a:t>solar</a:t>
          </a:r>
          <a:endParaRPr lang="en-US" sz="1400" b="1" dirty="0">
            <a:solidFill>
              <a:schemeClr val="accent4"/>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400" b="1" i="0" dirty="0">
              <a:solidFill>
                <a:schemeClr val="accent3"/>
              </a:solidFill>
              <a:latin typeface="Arial" panose="020B0604020202020204" pitchFamily="34" charset="0"/>
              <a:ea typeface="Times New Roman" charset="0"/>
              <a:cs typeface="Arial" panose="020B0604020202020204" pitchFamily="34" charset="0"/>
            </a:rPr>
            <a:t>wind</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400" b="1" i="0" dirty="0">
              <a:solidFill>
                <a:schemeClr val="accent1"/>
              </a:solidFill>
              <a:effectLst/>
              <a:latin typeface="Arial" panose="020B0604020202020204" pitchFamily="34" charset="0"/>
              <a:ea typeface="+mn-ea"/>
              <a:cs typeface="Arial" panose="020B0604020202020204" pitchFamily="34" charset="0"/>
            </a:rPr>
            <a:t>oil and gas</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400" b="1" i="0" dirty="0">
              <a:solidFill>
                <a:schemeClr val="accent5"/>
              </a:solidFill>
              <a:effectLst/>
              <a:latin typeface="Arial" panose="020B0604020202020204" pitchFamily="34" charset="0"/>
              <a:ea typeface="+mn-ea"/>
              <a:cs typeface="Arial" panose="020B0604020202020204" pitchFamily="34" charset="0"/>
            </a:rPr>
            <a:t>nuclear</a:t>
          </a:r>
          <a:endParaRPr lang="en-US" sz="1400" b="1" dirty="0">
            <a:solidFill>
              <a:schemeClr val="accent5"/>
            </a:solidFill>
            <a:effectLst/>
            <a:latin typeface="Arial" panose="020B0604020202020204" pitchFamily="34" charset="0"/>
            <a:cs typeface="Arial" panose="020B0604020202020204" pitchFamily="34" charset="0"/>
          </a:endParaRPr>
        </a:p>
        <a:p xmlns:a="http://schemas.openxmlformats.org/drawingml/2006/main">
          <a:pPr eaLnBrk="0" hangingPunct="0"/>
          <a:r>
            <a:rPr lang="en-US" sz="1400" b="1" i="0" dirty="0">
              <a:solidFill>
                <a:schemeClr val="tx1">
                  <a:lumMod val="50000"/>
                  <a:lumOff val="50000"/>
                </a:schemeClr>
              </a:solidFill>
              <a:latin typeface="Arial" panose="020B0604020202020204" pitchFamily="34" charset="0"/>
              <a:ea typeface="Times New Roman" charset="0"/>
              <a:cs typeface="Arial" panose="020B0604020202020204" pitchFamily="34" charset="0"/>
            </a:rPr>
            <a:t>other</a:t>
          </a:r>
        </a:p>
        <a:p xmlns:a="http://schemas.openxmlformats.org/drawingml/2006/main">
          <a:pPr eaLnBrk="0" hangingPunct="0"/>
          <a:r>
            <a:rPr lang="en-US" sz="1400" b="1" i="0" dirty="0">
              <a:solidFill>
                <a:sysClr val="windowText" lastClr="000000"/>
              </a:solidFill>
              <a:latin typeface="Arial" panose="020B0604020202020204" pitchFamily="34" charset="0"/>
              <a:ea typeface="Times New Roman" charset="0"/>
              <a:cs typeface="Arial" panose="020B0604020202020204" pitchFamily="34" charset="0"/>
            </a:rPr>
            <a:t>coal</a:t>
          </a:r>
        </a:p>
        <a:p xmlns:a="http://schemas.openxmlformats.org/drawingml/2006/main">
          <a:pPr eaLnBrk="0" hangingPunct="0"/>
          <a:endParaRPr lang="en-US" sz="900" b="1" i="0" dirty="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900" b="1" i="0" dirty="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0.6843</cdr:x>
      <cdr:y>0.21121</cdr:y>
    </cdr:from>
    <cdr:to>
      <cdr:x>0.80582</cdr:x>
      <cdr:y>0.85242</cdr:y>
    </cdr:to>
    <cdr:sp macro="" textlink="">
      <cdr:nvSpPr>
        <cdr:cNvPr id="8" name="TextBox 1"/>
        <cdr:cNvSpPr txBox="1"/>
      </cdr:nvSpPr>
      <cdr:spPr bwMode="auto">
        <a:xfrm xmlns:a="http://schemas.openxmlformats.org/drawingml/2006/main">
          <a:off x="4458300" y="774551"/>
          <a:ext cx="791715" cy="23513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400" b="0" i="0" dirty="0">
              <a:solidFill>
                <a:srgbClr val="7030A0"/>
              </a:solidFill>
              <a:latin typeface="Arial" panose="020B0604020202020204" pitchFamily="34" charset="0"/>
              <a:ea typeface="Times New Roman" charset="0"/>
              <a:cs typeface="Arial" panose="020B0604020202020204" pitchFamily="34" charset="0"/>
            </a:rPr>
            <a:t>additions</a:t>
          </a: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b="0" i="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endParaRPr lang="en-US" sz="1400" dirty="0">
            <a:solidFill>
              <a:srgbClr val="7030A0"/>
            </a:solidFill>
            <a:latin typeface="Arial" panose="020B0604020202020204" pitchFamily="34" charset="0"/>
            <a:ea typeface="Times New Roman" charset="0"/>
            <a:cs typeface="Arial" panose="020B0604020202020204" pitchFamily="34" charset="0"/>
          </a:endParaRPr>
        </a:p>
        <a:p xmlns:a="http://schemas.openxmlformats.org/drawingml/2006/main">
          <a:pPr algn="r" eaLnBrk="0" hangingPunct="0"/>
          <a:r>
            <a:rPr lang="en-US" sz="1400" b="0" i="0" dirty="0">
              <a:solidFill>
                <a:srgbClr val="7030A0"/>
              </a:solidFill>
              <a:latin typeface="Arial" panose="020B0604020202020204" pitchFamily="34" charset="0"/>
              <a:ea typeface="Times New Roman" charset="0"/>
              <a:cs typeface="Arial" panose="020B0604020202020204" pitchFamily="34" charset="0"/>
            </a:rPr>
            <a:t>retirements</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0.6632</cdr:x>
      <cdr:y>0.18403</cdr:y>
    </cdr:to>
    <cdr:sp macro="" textlink="">
      <cdr:nvSpPr>
        <cdr:cNvPr id="2" name="TextBox 1"/>
        <cdr:cNvSpPr txBox="1"/>
      </cdr:nvSpPr>
      <cdr:spPr bwMode="auto">
        <a:xfrm xmlns:a="http://schemas.openxmlformats.org/drawingml/2006/main">
          <a:off x="0" y="0"/>
          <a:ext cx="3638580" cy="5048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400" b="1" i="0" dirty="0">
              <a:solidFill>
                <a:sysClr val="windowText" lastClr="000000"/>
              </a:solidFill>
              <a:latin typeface="+mn-lt"/>
              <a:ea typeface="Times New Roman" charset="0"/>
              <a:cs typeface="Times New Roman" charset="0"/>
            </a:rPr>
            <a:t>New vehicle sales of battery powered vehicles</a:t>
          </a:r>
        </a:p>
        <a:p xmlns:a="http://schemas.openxmlformats.org/drawingml/2006/main">
          <a:pPr eaLnBrk="0" hangingPunct="0"/>
          <a:r>
            <a:rPr lang="en-US" sz="1400" b="1" dirty="0">
              <a:ea typeface="Times New Roman" charset="0"/>
              <a:cs typeface="Times New Roman" charset="0"/>
            </a:rPr>
            <a:t>(Reference case)</a:t>
          </a:r>
          <a:endParaRPr lang="en-US" sz="1400" b="1" i="0" dirty="0">
            <a:solidFill>
              <a:sysClr val="windowText" lastClr="000000"/>
            </a:solidFill>
            <a:latin typeface="+mn-lt"/>
            <a:ea typeface="Times New Roman" charset="0"/>
            <a:cs typeface="Times New Roman" charset="0"/>
          </a:endParaRPr>
        </a:p>
        <a:p xmlns:a="http://schemas.openxmlformats.org/drawingml/2006/main">
          <a:pPr eaLnBrk="0" hangingPunct="0"/>
          <a:r>
            <a:rPr lang="en-US" sz="1400" b="0" i="0" dirty="0">
              <a:solidFill>
                <a:sysClr val="windowText" lastClr="000000"/>
              </a:solidFill>
              <a:latin typeface="+mn-lt"/>
              <a:ea typeface="Times New Roman" charset="0"/>
              <a:cs typeface="Times New Roman" charset="0"/>
            </a:rPr>
            <a:t>millions</a:t>
          </a:r>
          <a:r>
            <a:rPr lang="en-US" sz="1400" b="0" i="0" baseline="0" dirty="0">
              <a:solidFill>
                <a:sysClr val="windowText" lastClr="000000"/>
              </a:solidFill>
              <a:latin typeface="+mn-lt"/>
              <a:ea typeface="Times New Roman" charset="0"/>
              <a:cs typeface="Times New Roman" charset="0"/>
            </a:rPr>
            <a:t> of vehicles</a:t>
          </a:r>
          <a:endParaRPr lang="en-US" sz="1400"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0.64258</cdr:x>
      <cdr:y>0.164</cdr:y>
    </cdr:from>
    <cdr:to>
      <cdr:x>0.93105</cdr:x>
      <cdr:y>0.8897</cdr:y>
    </cdr:to>
    <cdr:sp macro="" textlink="">
      <cdr:nvSpPr>
        <cdr:cNvPr id="3" name="TextBox 2"/>
        <cdr:cNvSpPr txBox="1"/>
      </cdr:nvSpPr>
      <cdr:spPr bwMode="auto">
        <a:xfrm xmlns:a="http://schemas.openxmlformats.org/drawingml/2006/main">
          <a:off x="2637981" y="736544"/>
          <a:ext cx="1184249" cy="32591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400" b="1" i="0" dirty="0">
              <a:solidFill>
                <a:schemeClr val="accent5">
                  <a:lumMod val="50000"/>
                </a:schemeClr>
              </a:solidFill>
              <a:latin typeface="+mn-lt"/>
              <a:ea typeface="Times New Roman" charset="0"/>
              <a:cs typeface="Times New Roman" charset="0"/>
            </a:rPr>
            <a:t>total battery</a:t>
          </a:r>
        </a:p>
        <a:p xmlns:a="http://schemas.openxmlformats.org/drawingml/2006/main">
          <a:pPr eaLnBrk="0" hangingPunct="0"/>
          <a:r>
            <a:rPr lang="en-US" sz="1400" b="1" i="0" dirty="0">
              <a:solidFill>
                <a:schemeClr val="accent5">
                  <a:lumMod val="50000"/>
                </a:schemeClr>
              </a:solidFill>
              <a:latin typeface="+mn-lt"/>
              <a:ea typeface="Times New Roman" charset="0"/>
              <a:cs typeface="Times New Roman" charset="0"/>
            </a:rPr>
            <a:t>electric</a:t>
          </a:r>
        </a:p>
        <a:p xmlns:a="http://schemas.openxmlformats.org/drawingml/2006/main">
          <a:pPr eaLnBrk="0" hangingPunct="0"/>
          <a:endParaRPr lang="en-US" sz="1400" b="1" i="0" dirty="0">
            <a:solidFill>
              <a:srgbClr val="333333"/>
            </a:solidFill>
            <a:latin typeface="+mn-lt"/>
            <a:ea typeface="Times New Roman" charset="0"/>
            <a:cs typeface="Times New Roman" charset="0"/>
          </a:endParaRPr>
        </a:p>
        <a:p xmlns:a="http://schemas.openxmlformats.org/drawingml/2006/main">
          <a:pPr eaLnBrk="0" hangingPunct="0"/>
          <a:endParaRPr lang="en-US" sz="1400" b="1" i="0" dirty="0">
            <a:solidFill>
              <a:srgbClr val="333333"/>
            </a:solidFill>
            <a:latin typeface="+mn-lt"/>
            <a:ea typeface="Times New Roman" charset="0"/>
            <a:cs typeface="Times New Roman" charset="0"/>
          </a:endParaRPr>
        </a:p>
        <a:p xmlns:a="http://schemas.openxmlformats.org/drawingml/2006/main">
          <a:pPr eaLnBrk="0" hangingPunct="0"/>
          <a:endParaRPr lang="en-US" sz="1400" b="1" i="0" dirty="0">
            <a:solidFill>
              <a:schemeClr val="accent2"/>
            </a:solidFill>
            <a:latin typeface="+mn-lt"/>
            <a:ea typeface="Times New Roman" charset="0"/>
            <a:cs typeface="Times New Roman" charset="0"/>
          </a:endParaRPr>
        </a:p>
        <a:p xmlns:a="http://schemas.openxmlformats.org/drawingml/2006/main">
          <a:pPr eaLnBrk="0" hangingPunct="0"/>
          <a:endParaRPr lang="en-US" sz="1400" b="1" dirty="0">
            <a:solidFill>
              <a:schemeClr val="accent2"/>
            </a:solidFill>
            <a:ea typeface="Times New Roman" charset="0"/>
            <a:cs typeface="Times New Roman" charset="0"/>
          </a:endParaRPr>
        </a:p>
        <a:p xmlns:a="http://schemas.openxmlformats.org/drawingml/2006/main">
          <a:pPr eaLnBrk="0" hangingPunct="0"/>
          <a:endParaRPr lang="en-US" sz="1400" b="1" i="0" dirty="0">
            <a:solidFill>
              <a:schemeClr val="accent2"/>
            </a:solidFill>
            <a:latin typeface="+mn-lt"/>
            <a:ea typeface="Times New Roman" charset="0"/>
            <a:cs typeface="Times New Roman" charset="0"/>
          </a:endParaRPr>
        </a:p>
        <a:p xmlns:a="http://schemas.openxmlformats.org/drawingml/2006/main">
          <a:pPr eaLnBrk="0" hangingPunct="0"/>
          <a:endParaRPr lang="en-US" sz="1400" b="1" i="0" dirty="0">
            <a:solidFill>
              <a:schemeClr val="accent2"/>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3"/>
              </a:solidFill>
              <a:effectLst/>
              <a:uLnTx/>
              <a:uFillTx/>
              <a:latin typeface="+mn-lt"/>
              <a:ea typeface="Times New Roman" charset="0"/>
              <a:cs typeface="Times New Roman" charset="0"/>
            </a:rPr>
            <a:t>300 mile EV</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solidFill>
              <a:effectLst/>
              <a:uLnTx/>
              <a:uFillTx/>
              <a:latin typeface="+mn-lt"/>
              <a:ea typeface="Times New Roman" charset="0"/>
              <a:cs typeface="Times New Roman" charset="0"/>
            </a:rPr>
            <a:t>hybrid electric</a:t>
          </a:r>
          <a:endParaRPr lang="en-US" sz="1400" b="1" i="0" dirty="0">
            <a:solidFill>
              <a:schemeClr val="accent5"/>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1"/>
              </a:solidFill>
              <a:effectLst/>
              <a:uLnTx/>
              <a:uFillTx/>
              <a:latin typeface="+mn-lt"/>
              <a:ea typeface="Times New Roman" charset="0"/>
              <a:cs typeface="Times New Roman" charset="0"/>
            </a:rPr>
            <a:t>200 mile EV</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endParaRPr lang="en-US" sz="1400" b="1" i="0" dirty="0">
            <a:solidFill>
              <a:schemeClr val="accent2"/>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400" b="1" i="0" dirty="0">
              <a:solidFill>
                <a:schemeClr val="accent5">
                  <a:lumMod val="60000"/>
                  <a:lumOff val="40000"/>
                </a:schemeClr>
              </a:solidFill>
              <a:effectLst/>
              <a:latin typeface="+mn-lt"/>
              <a:ea typeface="+mn-ea"/>
              <a:cs typeface="+mn-cs"/>
            </a:rPr>
            <a:t>plug-in hybrid</a:t>
          </a:r>
          <a:endParaRPr lang="en-US" sz="1400" dirty="0">
            <a:solidFill>
              <a:schemeClr val="accent5">
                <a:lumMod val="60000"/>
                <a:lumOff val="40000"/>
              </a:schemeClr>
            </a:solidFill>
            <a:effectLst/>
          </a:endParaRPr>
        </a:p>
        <a:p xmlns:a="http://schemas.openxmlformats.org/drawingml/2006/main">
          <a:pPr eaLnBrk="0" hangingPunct="0"/>
          <a:r>
            <a:rPr lang="en-US" sz="1400" b="1" i="0" dirty="0">
              <a:solidFill>
                <a:schemeClr val="accent2"/>
              </a:solidFill>
              <a:latin typeface="+mn-lt"/>
              <a:ea typeface="Times New Roman" charset="0"/>
              <a:cs typeface="Times New Roman" charset="0"/>
            </a:rPr>
            <a:t>100 mile EV</a:t>
          </a:r>
        </a:p>
      </cdr:txBody>
    </cdr:sp>
  </cdr:relSizeAnchor>
  <cdr:relSizeAnchor xmlns:cdr="http://schemas.openxmlformats.org/drawingml/2006/chartDrawing">
    <cdr:from>
      <cdr:x>0.02332</cdr:x>
      <cdr:y>0.14272</cdr:y>
    </cdr:from>
    <cdr:to>
      <cdr:x>0.23628</cdr:x>
      <cdr:y>0.27697</cdr:y>
    </cdr:to>
    <cdr:grpSp>
      <cdr:nvGrpSpPr>
        <cdr:cNvPr id="4" name="Group 3">
          <a:extLst xmlns:a="http://schemas.openxmlformats.org/drawingml/2006/main">
            <a:ext uri="{FF2B5EF4-FFF2-40B4-BE49-F238E27FC236}">
              <a16:creationId xmlns:a16="http://schemas.microsoft.com/office/drawing/2014/main" id="{AA583183-9F97-48EC-8D5A-320E8988A823}"/>
            </a:ext>
          </a:extLst>
        </cdr:cNvPr>
        <cdr:cNvGrpSpPr/>
      </cdr:nvGrpSpPr>
      <cdr:grpSpPr>
        <a:xfrm xmlns:a="http://schemas.openxmlformats.org/drawingml/2006/main">
          <a:off x="95735" y="640961"/>
          <a:ext cx="874259" cy="602922"/>
          <a:chOff x="22018" y="40255"/>
          <a:chExt cx="1168384" cy="368275"/>
        </a:xfrm>
      </cdr:grpSpPr>
      <cdr:sp macro="" textlink="">
        <cdr:nvSpPr>
          <cdr:cNvPr id="6" name="TextBox 1"/>
          <cdr:cNvSpPr txBox="1"/>
        </cdr:nvSpPr>
        <cdr:spPr bwMode="auto">
          <a:xfrm xmlns:a="http://schemas.openxmlformats.org/drawingml/2006/main">
            <a:off x="22018" y="40255"/>
            <a:ext cx="1168384"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400" b="0" i="0" dirty="0">
                <a:solidFill>
                  <a:schemeClr val="bg2"/>
                </a:solidFill>
                <a:latin typeface="+mn-lt"/>
                <a:ea typeface="Times New Roman" charset="0"/>
                <a:cs typeface="Times New Roman" charset="0"/>
              </a:rPr>
              <a:t>         </a:t>
            </a:r>
            <a:r>
              <a:rPr lang="en-US" sz="1400" b="1" i="0" dirty="0">
                <a:solidFill>
                  <a:schemeClr val="bg2"/>
                </a:solidFill>
                <a:latin typeface="+mn-lt"/>
                <a:ea typeface="Times New Roman" charset="0"/>
                <a:cs typeface="Times New Roman" charset="0"/>
              </a:rPr>
              <a:t>2018</a:t>
            </a:r>
            <a:endParaRPr lang="en-US" sz="1400" b="0" i="0" dirty="0">
              <a:solidFill>
                <a:schemeClr val="bg2"/>
              </a:solidFill>
              <a:latin typeface="+mn-lt"/>
              <a:ea typeface="Times New Roman" charset="0"/>
              <a:cs typeface="Times New Roman" charset="0"/>
            </a:endParaRPr>
          </a:p>
          <a:p xmlns:a="http://schemas.openxmlformats.org/drawingml/2006/main">
            <a:pPr eaLnBrk="0" hangingPunct="0"/>
            <a:r>
              <a:rPr lang="en-US" sz="1400" b="0" i="0" dirty="0">
                <a:solidFill>
                  <a:schemeClr val="bg2"/>
                </a:solidFill>
                <a:latin typeface="+mn-lt"/>
                <a:ea typeface="Times New Roman" charset="0"/>
                <a:cs typeface="Times New Roman" charset="0"/>
              </a:rPr>
              <a:t>history</a:t>
            </a:r>
            <a:r>
              <a:rPr lang="en-US" sz="1400" b="0" i="0" baseline="0" dirty="0">
                <a:solidFill>
                  <a:schemeClr val="bg2"/>
                </a:solidFill>
                <a:latin typeface="+mn-lt"/>
                <a:ea typeface="Times New Roman" charset="0"/>
                <a:cs typeface="Times New Roman" charset="0"/>
              </a:rPr>
              <a:t>     projections</a:t>
            </a:r>
            <a:endParaRPr lang="en-US" sz="1400" b="0" i="0" dirty="0">
              <a:solidFill>
                <a:schemeClr val="bg2"/>
              </a:solidFill>
              <a:latin typeface="+mn-lt"/>
              <a:ea typeface="Times New Roman" charset="0"/>
              <a:cs typeface="Times New Roman"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C586D9D0-2E9B-4F2F-924A-B3B3E9CFCAEC}" type="datetimeFigureOut">
              <a:rPr lang="en-US" smtClean="0"/>
              <a:t>11/19/2019</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456C487D-E38B-444A-A8D9-A3853809DE05}" type="slidenum">
              <a:rPr lang="en-US" smtClean="0"/>
              <a:t>‹#›</a:t>
            </a:fld>
            <a:endParaRPr lang="en-US" dirty="0"/>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ics.or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a:t>
            </a:fld>
            <a:endParaRPr lang="en-US" dirty="0"/>
          </a:p>
        </p:txBody>
      </p:sp>
    </p:spTree>
    <p:extLst>
      <p:ext uri="{BB962C8B-B14F-4D97-AF65-F5344CB8AC3E}">
        <p14:creationId xmlns:p14="http://schemas.microsoft.com/office/powerpoint/2010/main" val="172015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76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specific goals of EO80</a:t>
            </a:r>
            <a:r>
              <a:rPr lang="en-US" baseline="0" dirty="0"/>
              <a:t> Section 9 are….</a:t>
            </a:r>
            <a:endParaRPr lang="en-US" dirty="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32</a:t>
            </a:fld>
            <a:endParaRPr lang="en-US"/>
          </a:p>
        </p:txBody>
      </p:sp>
    </p:spTree>
    <p:extLst>
      <p:ext uri="{BB962C8B-B14F-4D97-AF65-F5344CB8AC3E}">
        <p14:creationId xmlns:p14="http://schemas.microsoft.com/office/powerpoint/2010/main" val="56377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149f5e8a4_0_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6149f5e8a4_0_19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endParaRPr dirty="0"/>
          </a:p>
        </p:txBody>
      </p:sp>
      <p:sp>
        <p:nvSpPr>
          <p:cNvPr id="192" name="Google Shape;192;g6149f5e8a4_0_19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9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149f5e8a4_0_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6149f5e8a4_0_19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endParaRPr dirty="0"/>
          </a:p>
        </p:txBody>
      </p:sp>
      <p:sp>
        <p:nvSpPr>
          <p:cNvPr id="192" name="Google Shape;192;g6149f5e8a4_0_19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48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 cabinet agencies are directed to integrate climate adaptation and resiliency planning into their policies, programs and operations. </a:t>
            </a:r>
          </a:p>
          <a:p>
            <a:pPr defTabSz="931774">
              <a:defRPr/>
            </a:pPr>
            <a:r>
              <a:rPr lang="en-US" dirty="0"/>
              <a:t>As part of this effort, North Carolina Institute for Climate Studies (</a:t>
            </a:r>
            <a:r>
              <a:rPr lang="en-US" dirty="0">
                <a:hlinkClick r:id="rId3"/>
              </a:rPr>
              <a:t>NCICS</a:t>
            </a:r>
            <a:r>
              <a:rPr lang="en-US" dirty="0"/>
              <a:t>) has been collaborating and assisting the NC DEQ in the development of the NC Climate Science Report (NCCSR). This report will be a compilation of the latest and best climate science information for North Carolina and will serve not only as input in the development of the risk assessment and resiliency plan but will support cabinets, local governments and planners in understanding the climate information, risks and opportunities for North Carolina.</a:t>
            </a:r>
          </a:p>
          <a:p>
            <a:endParaRPr lang="en-US" dirty="0"/>
          </a:p>
          <a:p>
            <a:r>
              <a:rPr lang="en-US" dirty="0"/>
              <a:t>NCICS</a:t>
            </a:r>
            <a:r>
              <a:rPr lang="en-US" baseline="0" dirty="0"/>
              <a:t> will be leading the development of this report, and they have enlisted the help of the top climate scientists from some of the major Universities in our state.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086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 will be developed using a series of cabinet</a:t>
            </a:r>
            <a:r>
              <a:rPr lang="en-US" baseline="0" dirty="0"/>
              <a:t> agency workshops during which the Climate Resilience Toolkit team will walk cabinet agency staff through resiliency training and will help them to explore the risks and hazards which affect each agency.</a:t>
            </a:r>
          </a:p>
          <a:p>
            <a:endParaRPr lang="en-US" baseline="0" dirty="0"/>
          </a:p>
          <a:p>
            <a:r>
              <a:rPr lang="en-US" dirty="0">
                <a:solidFill>
                  <a:schemeClr val="tx1"/>
                </a:solidFill>
              </a:rPr>
              <a:t>During Phase I of this process,</a:t>
            </a:r>
            <a:r>
              <a:rPr lang="en-US" baseline="0" dirty="0">
                <a:solidFill>
                  <a:schemeClr val="tx1"/>
                </a:solidFill>
              </a:rPr>
              <a:t> the CRT team, with help from DEQ, will: </a:t>
            </a:r>
            <a:endParaRPr lang="en-US" dirty="0">
              <a:solidFill>
                <a:schemeClr val="tx1"/>
              </a:solidFill>
            </a:endParaRPr>
          </a:p>
          <a:p>
            <a:pPr lvl="1"/>
            <a:r>
              <a:rPr lang="en-US" dirty="0">
                <a:solidFill>
                  <a:schemeClr val="tx1"/>
                </a:solidFill>
              </a:rPr>
              <a:t>Employ the Steps to Resilience with Section 9 Departments.  </a:t>
            </a:r>
          </a:p>
          <a:p>
            <a:pPr lvl="1"/>
            <a:r>
              <a:rPr lang="en-US" dirty="0">
                <a:solidFill>
                  <a:schemeClr val="tx1"/>
                </a:solidFill>
              </a:rPr>
              <a:t>Perform a Gap Analysis on what has already been done in the State</a:t>
            </a:r>
          </a:p>
          <a:p>
            <a:pPr lvl="1"/>
            <a:r>
              <a:rPr lang="en-US" dirty="0">
                <a:solidFill>
                  <a:schemeClr val="tx1"/>
                </a:solidFill>
              </a:rPr>
              <a:t>Establish framework that will build adaptive capability at a State and Regional level</a:t>
            </a:r>
            <a:r>
              <a:rPr lang="en-US" sz="1000" dirty="0"/>
              <a:t> </a:t>
            </a:r>
          </a:p>
          <a:p>
            <a:pPr lvl="1"/>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75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345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Given the significant</a:t>
            </a:r>
            <a:r>
              <a:rPr lang="en-US" baseline="0" dirty="0"/>
              <a:t> contribution of natural and working lands to potential carbon goals for the State of NC, the Governor's office and DEQ invited interested agencies and organizations to participate in a discussion about how to prioritize and engage natural and working lands in activities that reduce C loss AND enhance C sequestration and storage.  </a:t>
            </a:r>
          </a:p>
          <a:p>
            <a:pPr defTabSz="931774">
              <a:defRPr/>
            </a:pPr>
            <a:r>
              <a:rPr lang="en-US" baseline="0" dirty="0"/>
              <a:t>This group that now involved around 50 experts from a wide range of NGOs, academic institutions, and state and federal agencies. </a:t>
            </a:r>
          </a:p>
          <a:p>
            <a:pPr defTabSz="931774">
              <a:defRPr/>
            </a:pPr>
            <a:r>
              <a:rPr lang="en-US" baseline="0" dirty="0"/>
              <a:t>Given the significant impact of last years storms, this group was interested in understanding which of these C focused opportunities on NWL would also provide resilience benefits – like reducing flooding, water quality impairments, wildfire. </a:t>
            </a:r>
          </a:p>
          <a:p>
            <a:pPr defTabSz="931774">
              <a:defRPr/>
            </a:pPr>
            <a:r>
              <a:rPr lang="en-US" baseline="0" dirty="0"/>
              <a:t>So, the group is now working to </a:t>
            </a:r>
          </a:p>
          <a:p>
            <a:pPr marL="232943" indent="-232943" defTabSz="931774">
              <a:buFontTx/>
              <a:buAutoNum type="alphaLcParenR"/>
              <a:defRPr/>
            </a:pPr>
            <a:r>
              <a:rPr lang="en-US" baseline="0" dirty="0"/>
              <a:t>Better understand the resilience benefits of a handful of NWL activities that also can provide these along with C storage. </a:t>
            </a:r>
          </a:p>
          <a:p>
            <a:pPr marL="232943" indent="-232943" defTabSz="931774">
              <a:buFontTx/>
              <a:buAutoNum type="alphaLcParenR"/>
              <a:defRPr/>
            </a:pPr>
            <a:r>
              <a:rPr lang="en-US" baseline="0" dirty="0"/>
              <a:t>Develop a plan for what habitats to target and what programs and funding can support this work. </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595ACE8-E2EA-4441-9575-95B904017A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28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40</a:t>
            </a:fld>
            <a:endParaRPr lang="en-US" dirty="0"/>
          </a:p>
        </p:txBody>
      </p:sp>
    </p:spTree>
    <p:extLst>
      <p:ext uri="{BB962C8B-B14F-4D97-AF65-F5344CB8AC3E}">
        <p14:creationId xmlns:p14="http://schemas.microsoft.com/office/powerpoint/2010/main" val="23672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Governor</a:t>
            </a:r>
            <a:r>
              <a:rPr lang="en-US" baseline="0" dirty="0"/>
              <a:t> Cooper’s Executive Order 80 supports the goals of the 2015 Paris Agreement and honors the state’s commitment to the U.S. Climate Alliance. EO80 commits NC cabinet agencies to addressing Climate Change in their programs, policies, and operations to better support the health and wellbeing of its citizens.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3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3</a:t>
            </a:fld>
            <a:endParaRPr lang="en-US" dirty="0"/>
          </a:p>
        </p:txBody>
      </p:sp>
    </p:spTree>
    <p:extLst>
      <p:ext uri="{BB962C8B-B14F-4D97-AF65-F5344CB8AC3E}">
        <p14:creationId xmlns:p14="http://schemas.microsoft.com/office/powerpoint/2010/main" val="121806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Change Interagency Council</a:t>
            </a:r>
            <a:r>
              <a:rPr lang="en-US" baseline="0" dirty="0"/>
              <a:t> is comprised of the secretaries and their designees of each cabinet agency and is responsible for upholding EO80</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39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all</a:t>
            </a:r>
            <a:r>
              <a:rPr lang="en-US" baseline="0" dirty="0"/>
              <a:t> of EO80, please visit our website</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a:t>
            </a:fld>
            <a:endParaRPr lang="en-US"/>
          </a:p>
        </p:txBody>
      </p:sp>
    </p:spTree>
    <p:extLst>
      <p:ext uri="{BB962C8B-B14F-4D97-AF65-F5344CB8AC3E}">
        <p14:creationId xmlns:p14="http://schemas.microsoft.com/office/powerpoint/2010/main" val="218463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a:t>
            </a:r>
          </a:p>
          <a:p>
            <a:pPr marL="228600" marR="0" lvl="0" indent="-228600" defTabSz="914400" eaLnBrk="1" fontAlgn="auto" latinLnBrk="0" hangingPunct="1">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rPr>
              <a:t>Is an energy system that is clean, equitable, modern, resilient, and efficient; in addition to being safe, affordable, and reliable,</a:t>
            </a:r>
          </a:p>
          <a:p>
            <a:pPr marL="228600" marR="0" lvl="0" indent="-228600" defTabSz="914400" eaLnBrk="1" fontAlgn="auto" latinLnBrk="0" hangingPunct="1">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rPr>
              <a:t>Increases deployment of both grid scale and distributed energy resources such as solar, energy efficiency, battery storage, wind, electrification, and other innovative technology solutions, and</a:t>
            </a:r>
          </a:p>
          <a:p>
            <a:pPr marL="228600" marR="0" lvl="0" indent="-228600" defTabSz="914400" eaLnBrk="1" fontAlgn="auto" latinLnBrk="0" hangingPunct="1">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rPr>
              <a:t>Gives customers more options and control over their energy use and supply, provides equitable access to renewable energy and energy efficiency opportunities, and offers fair rates for these services.</a:t>
            </a:r>
          </a:p>
          <a:p>
            <a:pPr marL="0" marR="0" lvl="0" indent="0" defTabSz="914400" eaLnBrk="1" fontAlgn="auto" latinLnBrk="0" hangingPunct="1">
              <a:spcBef>
                <a:spcPts val="0"/>
              </a:spcBef>
              <a:spcAft>
                <a:spcPts val="0"/>
              </a:spcAft>
              <a:buClrTx/>
              <a:buSzTx/>
              <a:buFont typeface="Wingdings" panose="05000000000000000000" pitchFamily="2" charset="2"/>
              <a:buNone/>
              <a:tabLst/>
              <a:defRPr/>
            </a:pPr>
            <a:endPar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endParaRPr>
          </a:p>
          <a:p>
            <a:pPr marL="0" marR="0" lvl="0" indent="0" defTabSz="914400" eaLnBrk="1" fontAlgn="auto" latinLnBrk="0" hangingPunct="1">
              <a:spcBef>
                <a:spcPts val="0"/>
              </a:spcBef>
              <a:spcAft>
                <a:spcPts val="0"/>
              </a:spcAft>
              <a:buClrTx/>
              <a:buSzTx/>
              <a:buFont typeface="Wingdings" panose="05000000000000000000" pitchFamily="2" charset="2"/>
              <a:buNone/>
              <a:tabLst/>
              <a:defRPr/>
            </a:pPr>
            <a:r>
              <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rPr>
              <a:t>To achieve this vision, </a:t>
            </a:r>
            <a:r>
              <a:rPr lang="en-US" sz="1200" kern="1200" dirty="0">
                <a:solidFill>
                  <a:schemeClr val="tx1"/>
                </a:solidFill>
                <a:effectLst/>
                <a:latin typeface="+mn-lt"/>
                <a:ea typeface="+mn-ea"/>
                <a:cs typeface="+mn-cs"/>
              </a:rPr>
              <a:t>NC should work toward an integrated energy system that: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recognizes the combined benefits of the central grid and DERs,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invests and retains capital in local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creates jobs of the 21st century, 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serves as a catalyst for innovation, new business development and continued economic development in the state.  </a:t>
            </a:r>
          </a:p>
          <a:p>
            <a:pPr marL="0" marR="0" lvl="0" indent="0" defTabSz="914400" eaLnBrk="1" fontAlgn="auto" latinLnBrk="0" hangingPunct="1">
              <a:spcBef>
                <a:spcPts val="0"/>
              </a:spcBef>
              <a:spcAft>
                <a:spcPts val="0"/>
              </a:spcAft>
              <a:buClrTx/>
              <a:buSzTx/>
              <a:buFont typeface="Wingdings" panose="05000000000000000000" pitchFamily="2" charset="2"/>
              <a:buNone/>
              <a:tabLst/>
              <a:defRPr/>
            </a:pPr>
            <a:endParaRPr kumimoji="0" lang="en-US" sz="1200" b="0" i="0" u="none" strike="noStrike" kern="0" cap="none" spc="0" normalizeH="0" baseline="0" noProof="0" dirty="0">
              <a:ln>
                <a:noFill/>
              </a:ln>
              <a:solidFill>
                <a:srgbClr val="4472C4">
                  <a:lumMod val="50000"/>
                </a:srgbClr>
              </a:solidFill>
              <a:effectLst/>
              <a:uLnTx/>
              <a:uFillTx/>
              <a:latin typeface="+mn-lt"/>
              <a:ea typeface="+mn-ea"/>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4E1B1DE-8224-BB4B-B184-5E3CE9DEF35A}" type="slidenum">
              <a:rPr lang="en-US" smtClean="0"/>
              <a:t>17</a:t>
            </a:fld>
            <a:endParaRPr lang="en-US"/>
          </a:p>
        </p:txBody>
      </p:sp>
    </p:spTree>
    <p:extLst>
      <p:ext uri="{BB962C8B-B14F-4D97-AF65-F5344CB8AC3E}">
        <p14:creationId xmlns:p14="http://schemas.microsoft.com/office/powerpoint/2010/main" val="254573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1B1DE-8224-BB4B-B184-5E3CE9DEF35A}" type="slidenum">
              <a:rPr lang="en-US" smtClean="0"/>
              <a:t>19</a:t>
            </a:fld>
            <a:endParaRPr lang="en-US"/>
          </a:p>
        </p:txBody>
      </p:sp>
    </p:spTree>
    <p:extLst>
      <p:ext uri="{BB962C8B-B14F-4D97-AF65-F5344CB8AC3E}">
        <p14:creationId xmlns:p14="http://schemas.microsoft.com/office/powerpoint/2010/main" val="191522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22</a:t>
            </a:fld>
            <a:endParaRPr lang="en-US" dirty="0"/>
          </a:p>
        </p:txBody>
      </p:sp>
    </p:spTree>
    <p:extLst>
      <p:ext uri="{BB962C8B-B14F-4D97-AF65-F5344CB8AC3E}">
        <p14:creationId xmlns:p14="http://schemas.microsoft.com/office/powerpoint/2010/main" val="217253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29</a:t>
            </a:fld>
            <a:endParaRPr lang="en-US"/>
          </a:p>
        </p:txBody>
      </p:sp>
    </p:spTree>
    <p:extLst>
      <p:ext uri="{BB962C8B-B14F-4D97-AF65-F5344CB8AC3E}">
        <p14:creationId xmlns:p14="http://schemas.microsoft.com/office/powerpoint/2010/main" val="467841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5"/>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928375"/>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8" y="2473235"/>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1"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7" y="159511"/>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7" y="517742"/>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1"/>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4"/>
            <a:ext cx="6395159" cy="4201671"/>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4" y="1360901"/>
            <a:ext cx="6395159" cy="4201671"/>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7" y="1290870"/>
            <a:ext cx="4975843" cy="512768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5" y="1311318"/>
            <a:ext cx="4975843" cy="512768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4" y="1311319"/>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1"/>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sz="1200" dirty="0"/>
          </a:p>
        </p:txBody>
      </p:sp>
      <p:sp>
        <p:nvSpPr>
          <p:cNvPr id="8" name="Picture Placeholder 3"/>
          <p:cNvSpPr>
            <a:spLocks noGrp="1"/>
          </p:cNvSpPr>
          <p:nvPr>
            <p:ph type="pic" sz="quarter" idx="13" hasCustomPrompt="1"/>
          </p:nvPr>
        </p:nvSpPr>
        <p:spPr>
          <a:xfrm>
            <a:off x="838200" y="1228727"/>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7"/>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9"/>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9"/>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9"/>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9"/>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542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41DA34-ACED-3B46-865E-3685148D149C}" type="datetime1">
              <a:rPr lang="en-US" smtClean="0"/>
              <a:t>11/19/2019</a:t>
            </a:fld>
            <a:endParaRPr lang="en-US"/>
          </a:p>
        </p:txBody>
      </p:sp>
      <p:sp>
        <p:nvSpPr>
          <p:cNvPr id="4" name="Footer Placeholder 3"/>
          <p:cNvSpPr>
            <a:spLocks noGrp="1"/>
          </p:cNvSpPr>
          <p:nvPr>
            <p:ph type="ftr" sz="quarter" idx="11"/>
          </p:nvPr>
        </p:nvSpPr>
        <p:spPr/>
        <p:txBody>
          <a:bodyPr/>
          <a:lstStyle/>
          <a:p>
            <a:r>
              <a:rPr lang="en-US"/>
              <a:t>DISCUSSION DRAFT - NOT FOR DISTRIBUTION</a:t>
            </a:r>
          </a:p>
        </p:txBody>
      </p:sp>
      <p:sp>
        <p:nvSpPr>
          <p:cNvPr id="5" name="Slide Number Placeholder 4"/>
          <p:cNvSpPr>
            <a:spLocks noGrp="1"/>
          </p:cNvSpPr>
          <p:nvPr>
            <p:ph type="sldNum" sz="quarter" idx="12"/>
          </p:nvPr>
        </p:nvSpPr>
        <p:spPr/>
        <p:txBody>
          <a:bodyPr/>
          <a:lstStyle/>
          <a:p>
            <a:fld id="{7A017286-7173-D349-90A4-3403E6499194}" type="slidenum">
              <a:rPr lang="en-US" smtClean="0"/>
              <a:t>‹#›</a:t>
            </a:fld>
            <a:endParaRPr lang="en-US"/>
          </a:p>
        </p:txBody>
      </p:sp>
    </p:spTree>
    <p:extLst>
      <p:ext uri="{BB962C8B-B14F-4D97-AF65-F5344CB8AC3E}">
        <p14:creationId xmlns:p14="http://schemas.microsoft.com/office/powerpoint/2010/main" val="1018243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83077-6698-A443-8872-320593FCEF58}" type="datetime1">
              <a:rPr lang="en-US" smtClean="0"/>
              <a:t>11/19/2019</a:t>
            </a:fld>
            <a:endParaRPr lang="en-US"/>
          </a:p>
        </p:txBody>
      </p:sp>
      <p:sp>
        <p:nvSpPr>
          <p:cNvPr id="3" name="Footer Placeholder 2"/>
          <p:cNvSpPr>
            <a:spLocks noGrp="1"/>
          </p:cNvSpPr>
          <p:nvPr>
            <p:ph type="ftr" sz="quarter" idx="11"/>
          </p:nvPr>
        </p:nvSpPr>
        <p:spPr/>
        <p:txBody>
          <a:bodyPr/>
          <a:lstStyle/>
          <a:p>
            <a:r>
              <a:rPr lang="en-US"/>
              <a:t>DISCUSSION DRAFT - NOT FOR DISTRIBUTION</a:t>
            </a:r>
          </a:p>
        </p:txBody>
      </p:sp>
      <p:sp>
        <p:nvSpPr>
          <p:cNvPr id="4" name="Slide Number Placeholder 3"/>
          <p:cNvSpPr>
            <a:spLocks noGrp="1"/>
          </p:cNvSpPr>
          <p:nvPr>
            <p:ph type="sldNum" sz="quarter" idx="12"/>
          </p:nvPr>
        </p:nvSpPr>
        <p:spPr/>
        <p:txBody>
          <a:bodyPr/>
          <a:lstStyle/>
          <a:p>
            <a:fld id="{7A017286-7173-D349-90A4-3403E6499194}" type="slidenum">
              <a:rPr lang="en-US" smtClean="0"/>
              <a:t>‹#›</a:t>
            </a:fld>
            <a:endParaRPr lang="en-US"/>
          </a:p>
        </p:txBody>
      </p:sp>
    </p:spTree>
    <p:extLst>
      <p:ext uri="{BB962C8B-B14F-4D97-AF65-F5344CB8AC3E}">
        <p14:creationId xmlns:p14="http://schemas.microsoft.com/office/powerpoint/2010/main" val="2954337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Rectangle 4"/>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0041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1"/>
            <a:ext cx="12192000" cy="1333500"/>
          </a:xfrm>
          <a:prstGeom prst="rect">
            <a:avLst/>
          </a:prstGeom>
        </p:spPr>
      </p:pic>
      <p:sp>
        <p:nvSpPr>
          <p:cNvPr id="2" name="Title 1"/>
          <p:cNvSpPr>
            <a:spLocks noGrp="1"/>
          </p:cNvSpPr>
          <p:nvPr>
            <p:ph type="title"/>
          </p:nvPr>
        </p:nvSpPr>
        <p:spPr>
          <a:xfrm>
            <a:off x="1238250" y="229934"/>
            <a:ext cx="73723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601"/>
            <a:ext cx="73723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9"/>
            <a:ext cx="70675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5"/>
            <a:ext cx="70675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2" name="Title 1"/>
          <p:cNvSpPr>
            <a:spLocks noGrp="1"/>
          </p:cNvSpPr>
          <p:nvPr>
            <p:ph type="title"/>
          </p:nvPr>
        </p:nvSpPr>
        <p:spPr>
          <a:xfrm>
            <a:off x="1057275" y="205231"/>
            <a:ext cx="6029327"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6" y="563462"/>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1"/>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5" y="563462"/>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2" name="Title 1"/>
          <p:cNvSpPr>
            <a:spLocks noGrp="1"/>
          </p:cNvSpPr>
          <p:nvPr>
            <p:ph type="title"/>
          </p:nvPr>
        </p:nvSpPr>
        <p:spPr>
          <a:xfrm>
            <a:off x="1057275" y="205231"/>
            <a:ext cx="62674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2"/>
            <a:ext cx="62674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5" y="205231"/>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2"/>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33500"/>
          </a:xfrm>
          <a:prstGeom prst="rect">
            <a:avLst/>
          </a:prstGeom>
        </p:spPr>
      </p:pic>
      <p:sp>
        <p:nvSpPr>
          <p:cNvPr id="11" name="Rectangle 10"/>
          <p:cNvSpPr/>
          <p:nvPr userDrawn="1"/>
        </p:nvSpPr>
        <p:spPr>
          <a:xfrm>
            <a:off x="0" y="6590653"/>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1"/>
            <a:ext cx="64499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1"/>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2"/>
            <a:ext cx="64499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4" y="5499554"/>
            <a:ext cx="2647188" cy="944903"/>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 id="2147483699" r:id="rId25"/>
    <p:sldLayoutId id="2147483700" r:id="rId26"/>
    <p:sldLayoutId id="2147483702" r:id="rId27"/>
    <p:sldLayoutId id="2147483703" r:id="rId2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rmi.org/about/" TargetMode="External"/><Relationship Id="rId2" Type="http://schemas.openxmlformats.org/officeDocument/2006/relationships/hyperlink" Target="https://www.raponline.org/about/" TargetMode="External"/><Relationship Id="rId1" Type="http://schemas.openxmlformats.org/officeDocument/2006/relationships/slideLayout" Target="../slideLayouts/slideLayout16.xml"/><Relationship Id="rId5" Type="http://schemas.openxmlformats.org/officeDocument/2006/relationships/image" Target="../media/image22.emf"/><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hyperlink" Target="https://deq.nc.gov/energy-climate/climate-change/nc-climate-change-interagency-council/climate-change-clean-energy-16"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hyperlink" Target="https://deq.nc.gov/energy-climate/climate-change/nc-climate-change-interagency-counci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Sushma.Masemore@ncdenr.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u7061146.ct.sendgrid.net/wf/click?upn=G62jSYfZdO-2F12d8lSllQB352eM0cQemtVZLbyUWcRhnGh-2FRDykj1GgOC9weRNGX3_kbBojysO2nClYI7vsLf4m6hWEjOoCv5hxz2ixXOyUe0pqXYmO1Wp1wJUjEWQXQVfE-2BZJJSnL-2BFtFsSUFnTZUKI5BD53aJStz-2FvjF6E-2FYcHDLkkioMdRQlK0QBcjshGr6-2BJNH8-2FagQEVPcNyIWE1gplIQFJsKohjrbMOzOmhcA-2FZvul9hIv6-2Ffv1mPiAcsvItks5sNTikzdPjnpw7x2HX9nELn4AywKuUotrAnNTlqNGSLdo35ZV3ArdRdU93FOFYKKyiqswXA02Io1UvdHr8SxorG6TTTosRXAujOk-2BYxs8KOz3hHxe0VJYaam1DoJ-2FiE3VTBwGiOq3TVoUCdaHCNGO0lYGzQC7-2FEkLnXt-2BkAwk-3D"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478" y="2554514"/>
            <a:ext cx="11646591" cy="1624693"/>
          </a:xfrm>
        </p:spPr>
        <p:txBody>
          <a:bodyPr>
            <a:normAutofit/>
          </a:bodyPr>
          <a:lstStyle/>
          <a:p>
            <a:r>
              <a:rPr lang="en-US" sz="2200" b="1" dirty="0" smtClean="0"/>
              <a:t>Executive Order 80:  Status Update</a:t>
            </a:r>
            <a:endParaRPr lang="en-US" sz="2200" b="1" dirty="0"/>
          </a:p>
          <a:p>
            <a:r>
              <a:rPr lang="en-US" dirty="0" smtClean="0"/>
              <a:t>November 20, 2019</a:t>
            </a:r>
          </a:p>
          <a:p>
            <a:r>
              <a:rPr lang="en-US" dirty="0" smtClean="0"/>
              <a:t>EJ Board Meeting</a:t>
            </a:r>
          </a:p>
        </p:txBody>
      </p:sp>
      <p:sp>
        <p:nvSpPr>
          <p:cNvPr id="4" name="Title 3"/>
          <p:cNvSpPr>
            <a:spLocks noGrp="1"/>
          </p:cNvSpPr>
          <p:nvPr>
            <p:ph type="ctrTitle"/>
          </p:nvPr>
        </p:nvSpPr>
        <p:spPr>
          <a:xfrm>
            <a:off x="5707932" y="3983189"/>
            <a:ext cx="5865181" cy="713497"/>
          </a:xfrm>
        </p:spPr>
        <p:txBody>
          <a:bodyPr>
            <a:normAutofit/>
          </a:bodyPr>
          <a:lstStyle/>
          <a:p>
            <a:r>
              <a:rPr lang="en-US" sz="1600" i="0" dirty="0">
                <a:solidFill>
                  <a:schemeClr val="tx1"/>
                </a:solidFill>
                <a:latin typeface="+mn-lt"/>
              </a:rPr>
              <a:t>Sushma Masemore, P.E.</a:t>
            </a:r>
          </a:p>
        </p:txBody>
      </p:sp>
    </p:spTree>
    <p:extLst>
      <p:ext uri="{BB962C8B-B14F-4D97-AF65-F5344CB8AC3E}">
        <p14:creationId xmlns:p14="http://schemas.microsoft.com/office/powerpoint/2010/main" val="344705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and electric vehicles gain market share—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10</a:t>
            </a:fld>
            <a:endParaRPr lang="en-US" dirty="0"/>
          </a:p>
        </p:txBody>
      </p:sp>
      <p:graphicFrame>
        <p:nvGraphicFramePr>
          <p:cNvPr id="6" name="Content Placeholder 8"/>
          <p:cNvGraphicFramePr>
            <a:graphicFrameLocks noGrp="1"/>
          </p:cNvGraphicFramePr>
          <p:nvPr>
            <p:ph sz="quarter" idx="4294967295"/>
            <p:extLst>
              <p:ext uri="{D42A27DB-BD31-4B8C-83A1-F6EECF244321}">
                <p14:modId xmlns:p14="http://schemas.microsoft.com/office/powerpoint/2010/main" val="2477323666"/>
              </p:ext>
            </p:extLst>
          </p:nvPr>
        </p:nvGraphicFramePr>
        <p:xfrm>
          <a:off x="4429669" y="1324136"/>
          <a:ext cx="4105275" cy="44910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79223" y="5979638"/>
            <a:ext cx="1260281" cy="430887"/>
          </a:xfrm>
          <a:prstGeom prst="rect">
            <a:avLst/>
          </a:prstGeom>
          <a:noFill/>
        </p:spPr>
        <p:txBody>
          <a:bodyPr wrap="none" rtlCol="0">
            <a:spAutoFit/>
          </a:bodyPr>
          <a:lstStyle/>
          <a:p>
            <a:r>
              <a:rPr lang="en-US" sz="1100" dirty="0"/>
              <a:t>AEO 2019 </a:t>
            </a:r>
          </a:p>
          <a:p>
            <a:r>
              <a:rPr lang="en-US" sz="1100" dirty="0"/>
              <a:t>www.eia.gov/aeo</a:t>
            </a:r>
          </a:p>
        </p:txBody>
      </p:sp>
      <p:sp>
        <p:nvSpPr>
          <p:cNvPr id="3" name="Slide Number Placeholder 2"/>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387518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DE8E-1D93-4F6A-9424-ED3C5A78AEE6}"/>
              </a:ext>
            </a:extLst>
          </p:cNvPr>
          <p:cNvSpPr>
            <a:spLocks noGrp="1"/>
          </p:cNvSpPr>
          <p:nvPr>
            <p:ph type="title"/>
          </p:nvPr>
        </p:nvSpPr>
        <p:spPr/>
        <p:txBody>
          <a:bodyPr/>
          <a:lstStyle/>
          <a:p>
            <a:r>
              <a:rPr lang="en-US" dirty="0"/>
              <a:t>Energy and Storage Technology Cost Comparisons</a:t>
            </a:r>
          </a:p>
        </p:txBody>
      </p:sp>
      <p:sp>
        <p:nvSpPr>
          <p:cNvPr id="4" name="Slide Number Placeholder 3">
            <a:extLst>
              <a:ext uri="{FF2B5EF4-FFF2-40B4-BE49-F238E27FC236}">
                <a16:creationId xmlns:a16="http://schemas.microsoft.com/office/drawing/2014/main" id="{1D09943E-B635-44A1-A16D-2E4D9747E2A9}"/>
              </a:ext>
            </a:extLst>
          </p:cNvPr>
          <p:cNvSpPr>
            <a:spLocks noGrp="1"/>
          </p:cNvSpPr>
          <p:nvPr>
            <p:ph type="sldNum" sz="quarter" idx="12"/>
          </p:nvPr>
        </p:nvSpPr>
        <p:spPr/>
        <p:txBody>
          <a:bodyPr/>
          <a:lstStyle/>
          <a:p>
            <a:fld id="{11F27F3A-B3E9-41ED-AF8F-A365F10BB65F}" type="slidenum">
              <a:rPr lang="en-US" smtClean="0"/>
              <a:pPr/>
              <a:t>11</a:t>
            </a:fld>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95" y="1892770"/>
            <a:ext cx="5353050" cy="2357755"/>
          </a:xfrm>
          <a:prstGeom prst="rect">
            <a:avLst/>
          </a:prstGeom>
          <a:noFill/>
          <a:ln>
            <a:noFill/>
          </a:ln>
        </p:spPr>
      </p:pic>
      <p:pic>
        <p:nvPicPr>
          <p:cNvPr id="9" name="Picture 8"/>
          <p:cNvPicPr/>
          <p:nvPr/>
        </p:nvPicPr>
        <p:blipFill>
          <a:blip r:embed="rId3"/>
          <a:stretch>
            <a:fillRect/>
          </a:stretch>
        </p:blipFill>
        <p:spPr>
          <a:xfrm>
            <a:off x="6567815" y="1159672"/>
            <a:ext cx="5362575" cy="4948555"/>
          </a:xfrm>
          <a:prstGeom prst="rect">
            <a:avLst/>
          </a:prstGeom>
        </p:spPr>
      </p:pic>
      <p:sp>
        <p:nvSpPr>
          <p:cNvPr id="10" name="Rectangle 9"/>
          <p:cNvSpPr/>
          <p:nvPr/>
        </p:nvSpPr>
        <p:spPr>
          <a:xfrm>
            <a:off x="6821214" y="6108227"/>
            <a:ext cx="5412829" cy="313257"/>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rPr>
              <a:t>Lazard’s annual Levelized Cost of Storage Analysis (LCOS 4.0)</a:t>
            </a:r>
            <a:endParaRPr lang="en-US" sz="1400" b="1" dirty="0"/>
          </a:p>
        </p:txBody>
      </p:sp>
      <p:sp>
        <p:nvSpPr>
          <p:cNvPr id="11" name="Rectangle 10"/>
          <p:cNvSpPr/>
          <p:nvPr/>
        </p:nvSpPr>
        <p:spPr>
          <a:xfrm>
            <a:off x="283779" y="4337292"/>
            <a:ext cx="6096000" cy="523220"/>
          </a:xfrm>
          <a:prstGeom prst="rect">
            <a:avLst/>
          </a:prstGeom>
        </p:spPr>
        <p:txBody>
          <a:bodyPr>
            <a:spAutoFit/>
          </a:bodyPr>
          <a:lstStyle/>
          <a:p>
            <a:pPr algn="ctr">
              <a:spcAft>
                <a:spcPts val="1000"/>
              </a:spcAft>
            </a:pPr>
            <a:r>
              <a:rPr lang="en-US" sz="1400" b="1" i="1" dirty="0">
                <a:latin typeface="Times New Roman" panose="02020603050405020304" pitchFamily="18" charset="0"/>
                <a:ea typeface="Calibri" panose="020F0502020204030204" pitchFamily="34" charset="0"/>
                <a:cs typeface="Times New Roman" panose="02020603050405020304" pitchFamily="18" charset="0"/>
              </a:rPr>
              <a:t>Lazard’s Unsubsidized Levelized Cost of Energy for Alternative and Conventional Technologies, version 12.0 </a:t>
            </a:r>
          </a:p>
        </p:txBody>
      </p:sp>
    </p:spTree>
    <p:extLst>
      <p:ext uri="{BB962C8B-B14F-4D97-AF65-F5344CB8AC3E}">
        <p14:creationId xmlns:p14="http://schemas.microsoft.com/office/powerpoint/2010/main" val="825298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Efficiency Remains a Least Cost Energy Resource</a:t>
            </a:r>
          </a:p>
        </p:txBody>
      </p:sp>
      <p:pic>
        <p:nvPicPr>
          <p:cNvPr id="4" name="Picture 3"/>
          <p:cNvPicPr>
            <a:picLocks noChangeAspect="1"/>
          </p:cNvPicPr>
          <p:nvPr/>
        </p:nvPicPr>
        <p:blipFill>
          <a:blip r:embed="rId2"/>
          <a:stretch>
            <a:fillRect/>
          </a:stretch>
        </p:blipFill>
        <p:spPr>
          <a:xfrm>
            <a:off x="1290637" y="949476"/>
            <a:ext cx="9610725" cy="5400675"/>
          </a:xfrm>
          <a:prstGeom prst="rect">
            <a:avLst/>
          </a:prstGeom>
        </p:spPr>
      </p:pic>
    </p:spTree>
    <p:extLst>
      <p:ext uri="{BB962C8B-B14F-4D97-AF65-F5344CB8AC3E}">
        <p14:creationId xmlns:p14="http://schemas.microsoft.com/office/powerpoint/2010/main" val="1752628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A0409E-23F6-4DC2-89F4-1E0B6396D236}"/>
              </a:ext>
            </a:extLst>
          </p:cNvPr>
          <p:cNvSpPr txBox="1"/>
          <p:nvPr/>
        </p:nvSpPr>
        <p:spPr>
          <a:xfrm>
            <a:off x="2009383" y="1286892"/>
            <a:ext cx="8173233" cy="5016758"/>
          </a:xfrm>
          <a:prstGeom prst="rect">
            <a:avLst/>
          </a:prstGeom>
          <a:noFill/>
        </p:spPr>
        <p:txBody>
          <a:bodyPr wrap="square" rtlCol="0">
            <a:spAutoFit/>
          </a:bodyPr>
          <a:lstStyle/>
          <a:p>
            <a:pPr marL="257175" indent="-257175" defTabSz="685800">
              <a:buFont typeface="Arial" panose="020B0604020202020204" pitchFamily="34" charset="0"/>
              <a:buChar char="•"/>
              <a:defRPr/>
            </a:pPr>
            <a:r>
              <a:rPr lang="en-US" sz="2000" dirty="0">
                <a:solidFill>
                  <a:prstClr val="black"/>
                </a:solidFill>
                <a:latin typeface="Arial"/>
              </a:rPr>
              <a:t>Develop a </a:t>
            </a:r>
            <a:r>
              <a:rPr lang="en-US" sz="2000" b="1" u="sng" dirty="0">
                <a:solidFill>
                  <a:prstClr val="black"/>
                </a:solidFill>
                <a:latin typeface="Arial"/>
              </a:rPr>
              <a:t>North Carolina Clean Energy Plan </a:t>
            </a:r>
            <a:r>
              <a:rPr lang="en-US" sz="2000" dirty="0">
                <a:solidFill>
                  <a:prstClr val="black"/>
                </a:solidFill>
                <a:latin typeface="Arial"/>
              </a:rPr>
              <a:t>that fosters and encourages:</a:t>
            </a:r>
          </a:p>
          <a:p>
            <a:pPr marL="600075" lvl="1" indent="-257175" defTabSz="685800">
              <a:buFont typeface="Arial" panose="020B0604020202020204" pitchFamily="34" charset="0"/>
              <a:buChar char="•"/>
              <a:defRPr/>
            </a:pPr>
            <a:r>
              <a:rPr lang="en-US" sz="2000" dirty="0">
                <a:solidFill>
                  <a:srgbClr val="0070C0"/>
                </a:solidFill>
                <a:latin typeface="Arial"/>
              </a:rPr>
              <a:t>Utilization of clean energy resources such as energy efficiency, solar, wind, energy storage and other innovative technologies, and</a:t>
            </a:r>
          </a:p>
          <a:p>
            <a:pPr marL="600075" lvl="1" indent="-257175" defTabSz="685800">
              <a:buFont typeface="Arial" panose="020B0604020202020204" pitchFamily="34" charset="0"/>
              <a:buChar char="•"/>
              <a:defRPr/>
            </a:pPr>
            <a:r>
              <a:rPr lang="en-US" sz="2000" dirty="0">
                <a:solidFill>
                  <a:srgbClr val="0070C0"/>
                </a:solidFill>
                <a:latin typeface="Arial"/>
              </a:rPr>
              <a:t>Integration of these resources to facilitate the development of a modern and resilient electric grid.</a:t>
            </a:r>
          </a:p>
          <a:p>
            <a:pPr marL="342900" lvl="1" defTabSz="685800">
              <a:defRPr/>
            </a:pPr>
            <a:endParaRPr lang="en-US" sz="2000" dirty="0">
              <a:solidFill>
                <a:srgbClr val="0070C0"/>
              </a:solidFill>
              <a:latin typeface="Arial"/>
            </a:endParaRPr>
          </a:p>
          <a:p>
            <a:pPr marL="257175" indent="-257175" defTabSz="685800">
              <a:buFont typeface="Arial" panose="020B0604020202020204" pitchFamily="34" charset="0"/>
              <a:buChar char="•"/>
              <a:defRPr/>
            </a:pPr>
            <a:r>
              <a:rPr lang="en-US" sz="2000" dirty="0">
                <a:solidFill>
                  <a:prstClr val="black"/>
                </a:solidFill>
                <a:latin typeface="Arial"/>
              </a:rPr>
              <a:t>Collaborate with businesses, industries, power providers, technology developers, North Carolina residents, local governments, and other interested stakeholders to increase utilization of these technology solutions.</a:t>
            </a:r>
          </a:p>
          <a:p>
            <a:pPr defTabSz="685800">
              <a:defRPr/>
            </a:pPr>
            <a:endParaRPr lang="en-US" sz="2000" dirty="0">
              <a:solidFill>
                <a:prstClr val="black"/>
              </a:solidFill>
              <a:latin typeface="Arial"/>
            </a:endParaRPr>
          </a:p>
          <a:p>
            <a:pPr marL="257175" indent="-257175" defTabSz="685800">
              <a:buFont typeface="Arial" panose="020B0604020202020204" pitchFamily="34" charset="0"/>
              <a:buChar char="•"/>
              <a:defRPr/>
            </a:pPr>
            <a:r>
              <a:rPr lang="en-US" sz="2000" dirty="0">
                <a:solidFill>
                  <a:prstClr val="black"/>
                </a:solidFill>
                <a:latin typeface="Arial"/>
              </a:rPr>
              <a:t>Submit the plan to the Governor by </a:t>
            </a:r>
            <a:r>
              <a:rPr lang="en-US" sz="2000" dirty="0">
                <a:solidFill>
                  <a:srgbClr val="FF0000"/>
                </a:solidFill>
                <a:latin typeface="Arial"/>
              </a:rPr>
              <a:t>October 1, 2019.</a:t>
            </a:r>
          </a:p>
          <a:p>
            <a:pPr marL="600075" lvl="1" indent="-257175" defTabSz="685800">
              <a:buFont typeface="Arial" panose="020B0604020202020204" pitchFamily="34" charset="0"/>
              <a:buChar char="•"/>
              <a:defRPr/>
            </a:pPr>
            <a:endParaRPr lang="en-US" sz="2000" dirty="0">
              <a:solidFill>
                <a:prstClr val="black"/>
              </a:solidFill>
              <a:latin typeface="Arial"/>
            </a:endParaRPr>
          </a:p>
          <a:p>
            <a:pPr marL="257175" indent="-257175" defTabSz="685800">
              <a:buFont typeface="Arial" panose="020B0604020202020204" pitchFamily="34" charset="0"/>
              <a:buChar char="•"/>
              <a:defRPr/>
            </a:pPr>
            <a:endParaRPr lang="en-US" sz="2000" dirty="0">
              <a:solidFill>
                <a:prstClr val="black"/>
              </a:solidFill>
              <a:latin typeface="Arial"/>
            </a:endParaRPr>
          </a:p>
        </p:txBody>
      </p:sp>
      <p:sp>
        <p:nvSpPr>
          <p:cNvPr id="4" name="Title 3"/>
          <p:cNvSpPr>
            <a:spLocks noGrp="1"/>
          </p:cNvSpPr>
          <p:nvPr>
            <p:ph type="title"/>
          </p:nvPr>
        </p:nvSpPr>
        <p:spPr/>
        <p:txBody>
          <a:bodyPr/>
          <a:lstStyle/>
          <a:p>
            <a:r>
              <a:rPr lang="en-US" dirty="0"/>
              <a:t>Executive Order 80 Directive to DEQ	</a:t>
            </a:r>
          </a:p>
        </p:txBody>
      </p:sp>
      <p:sp>
        <p:nvSpPr>
          <p:cNvPr id="6" name="Slide Number Placeholder 5"/>
          <p:cNvSpPr>
            <a:spLocks noGrp="1"/>
          </p:cNvSpPr>
          <p:nvPr>
            <p:ph type="sldNum" sz="quarter" idx="12"/>
          </p:nvPr>
        </p:nvSpPr>
        <p:spPr/>
        <p:txBody>
          <a:bodyPr/>
          <a:lstStyle/>
          <a:p>
            <a:fld id="{7A017286-7173-D349-90A4-3403E6499194}" type="slidenum">
              <a:rPr lang="en-US" smtClean="0"/>
              <a:t>13</a:t>
            </a:fld>
            <a:endParaRPr lang="en-US"/>
          </a:p>
        </p:txBody>
      </p:sp>
    </p:spTree>
    <p:extLst>
      <p:ext uri="{BB962C8B-B14F-4D97-AF65-F5344CB8AC3E}">
        <p14:creationId xmlns:p14="http://schemas.microsoft.com/office/powerpoint/2010/main" val="4234820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500A09-289D-4A3B-B97D-1DF221CE2D06}"/>
              </a:ext>
            </a:extLst>
          </p:cNvPr>
          <p:cNvSpPr txBox="1"/>
          <p:nvPr/>
        </p:nvSpPr>
        <p:spPr>
          <a:xfrm>
            <a:off x="2006861" y="1065797"/>
            <a:ext cx="3365112" cy="5262979"/>
          </a:xfrm>
          <a:prstGeom prst="rect">
            <a:avLst/>
          </a:prstGeom>
          <a:noFill/>
          <a:ln>
            <a:solidFill>
              <a:schemeClr val="tx1"/>
            </a:solidFill>
          </a:ln>
        </p:spPr>
        <p:txBody>
          <a:bodyPr wrap="square" rtlCol="0">
            <a:spAutoFit/>
          </a:bodyPr>
          <a:lstStyle/>
          <a:p>
            <a:pPr defTabSz="685800">
              <a:defRPr/>
            </a:pPr>
            <a:r>
              <a:rPr lang="en-US" sz="1600" dirty="0">
                <a:solidFill>
                  <a:srgbClr val="7030A0"/>
                </a:solidFill>
                <a:latin typeface="Arial"/>
              </a:rPr>
              <a:t>Method 1.  Six Facilitated Workshops, Raleigh</a:t>
            </a:r>
          </a:p>
          <a:p>
            <a:pPr marL="557213" lvl="1" indent="-214313" defTabSz="685800">
              <a:buFont typeface="Wingdings" panose="05000000000000000000" pitchFamily="2" charset="2"/>
              <a:buChar char="q"/>
              <a:defRPr/>
            </a:pPr>
            <a:r>
              <a:rPr lang="en-US" sz="1600" dirty="0">
                <a:solidFill>
                  <a:prstClr val="black"/>
                </a:solidFill>
                <a:latin typeface="Arial"/>
              </a:rPr>
              <a:t>Technical guidance and facilitation provided by </a:t>
            </a:r>
            <a:r>
              <a:rPr lang="en-US" sz="1600" dirty="0">
                <a:solidFill>
                  <a:prstClr val="black"/>
                </a:solidFill>
                <a:latin typeface="Arial"/>
                <a:hlinkClick r:id="rId2"/>
              </a:rPr>
              <a:t>Regulatory Assistance Project (RAP)</a:t>
            </a:r>
            <a:r>
              <a:rPr lang="en-US" sz="1600" dirty="0">
                <a:solidFill>
                  <a:prstClr val="black"/>
                </a:solidFill>
                <a:latin typeface="Arial"/>
              </a:rPr>
              <a:t> and </a:t>
            </a:r>
            <a:r>
              <a:rPr lang="en-US" sz="1600" dirty="0">
                <a:solidFill>
                  <a:prstClr val="black"/>
                </a:solidFill>
                <a:latin typeface="Arial"/>
                <a:hlinkClick r:id="rId3"/>
              </a:rPr>
              <a:t>Rocky Mountain Institute (RMI)</a:t>
            </a:r>
            <a:endParaRPr lang="en-US" sz="1600" dirty="0">
              <a:solidFill>
                <a:prstClr val="black"/>
              </a:solidFill>
              <a:latin typeface="Arial"/>
            </a:endParaRPr>
          </a:p>
          <a:p>
            <a:pPr defTabSz="685800">
              <a:defRPr/>
            </a:pPr>
            <a:endParaRPr lang="en-US" sz="1600" dirty="0">
              <a:solidFill>
                <a:srgbClr val="7030A0"/>
              </a:solidFill>
              <a:latin typeface="Arial"/>
            </a:endParaRPr>
          </a:p>
          <a:p>
            <a:pPr defTabSz="685800">
              <a:defRPr/>
            </a:pPr>
            <a:r>
              <a:rPr lang="en-US" sz="1600" dirty="0">
                <a:solidFill>
                  <a:srgbClr val="7030A0"/>
                </a:solidFill>
                <a:latin typeface="Arial"/>
              </a:rPr>
              <a:t>Method 2.  Regional Listening Sessions</a:t>
            </a: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endParaRPr lang="en-US" sz="1600" dirty="0">
              <a:solidFill>
                <a:srgbClr val="7030A0"/>
              </a:solidFill>
              <a:latin typeface="Arial"/>
            </a:endParaRPr>
          </a:p>
          <a:p>
            <a:pPr defTabSz="685800">
              <a:defRPr/>
            </a:pPr>
            <a:r>
              <a:rPr lang="en-US" sz="1600" dirty="0">
                <a:solidFill>
                  <a:srgbClr val="7030A0"/>
                </a:solidFill>
                <a:latin typeface="Arial"/>
              </a:rPr>
              <a:t>Method 3.  Combined with Other Statewide Events</a:t>
            </a:r>
          </a:p>
          <a:p>
            <a:pPr defTabSz="685800">
              <a:defRPr/>
            </a:pPr>
            <a:endParaRPr lang="en-US" sz="1600" dirty="0">
              <a:solidFill>
                <a:srgbClr val="7030A0"/>
              </a:solidFill>
              <a:latin typeface="Arial"/>
            </a:endParaRPr>
          </a:p>
          <a:p>
            <a:pPr defTabSz="685800">
              <a:defRPr/>
            </a:pPr>
            <a:r>
              <a:rPr lang="en-US" sz="1600" dirty="0">
                <a:solidFill>
                  <a:srgbClr val="7030A0"/>
                </a:solidFill>
                <a:latin typeface="Arial"/>
              </a:rPr>
              <a:t>Method 4.  Online Input</a:t>
            </a:r>
          </a:p>
        </p:txBody>
      </p:sp>
      <p:graphicFrame>
        <p:nvGraphicFramePr>
          <p:cNvPr id="10" name="Table 9">
            <a:extLst>
              <a:ext uri="{FF2B5EF4-FFF2-40B4-BE49-F238E27FC236}">
                <a16:creationId xmlns:a16="http://schemas.microsoft.com/office/drawing/2014/main" id="{1C21D474-8E73-4A65-B179-8E4131955578}"/>
              </a:ext>
            </a:extLst>
          </p:cNvPr>
          <p:cNvGraphicFramePr>
            <a:graphicFrameLocks noGrp="1"/>
          </p:cNvGraphicFramePr>
          <p:nvPr>
            <p:extLst>
              <p:ext uri="{D42A27DB-BD31-4B8C-83A1-F6EECF244321}">
                <p14:modId xmlns:p14="http://schemas.microsoft.com/office/powerpoint/2010/main" val="3062872596"/>
              </p:ext>
            </p:extLst>
          </p:nvPr>
        </p:nvGraphicFramePr>
        <p:xfrm>
          <a:off x="2362784" y="3748339"/>
          <a:ext cx="2203424" cy="1257300"/>
        </p:xfrm>
        <a:graphic>
          <a:graphicData uri="http://schemas.openxmlformats.org/drawingml/2006/table">
            <a:tbl>
              <a:tblPr bandRow="1">
                <a:tableStyleId>{3B4B98B0-60AC-42C2-AFA5-B58CD77FA1E5}</a:tableStyleId>
              </a:tblPr>
              <a:tblGrid>
                <a:gridCol w="1158213">
                  <a:extLst>
                    <a:ext uri="{9D8B030D-6E8A-4147-A177-3AD203B41FA5}">
                      <a16:colId xmlns:a16="http://schemas.microsoft.com/office/drawing/2014/main" val="981833303"/>
                    </a:ext>
                  </a:extLst>
                </a:gridCol>
                <a:gridCol w="1045211">
                  <a:extLst>
                    <a:ext uri="{9D8B030D-6E8A-4147-A177-3AD203B41FA5}">
                      <a16:colId xmlns:a16="http://schemas.microsoft.com/office/drawing/2014/main" val="3194409661"/>
                    </a:ext>
                  </a:extLst>
                </a:gridCol>
              </a:tblGrid>
              <a:tr h="194310">
                <a:tc>
                  <a:txBody>
                    <a:bodyPr/>
                    <a:lstStyle/>
                    <a:p>
                      <a:r>
                        <a:rPr lang="en-US" sz="1200" dirty="0"/>
                        <a:t>Charlotte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Asheville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301100"/>
                  </a:ext>
                </a:extLst>
              </a:tr>
              <a:tr h="194310">
                <a:tc>
                  <a:txBody>
                    <a:bodyPr/>
                    <a:lstStyle/>
                    <a:p>
                      <a:r>
                        <a:rPr lang="en-US" sz="1200" dirty="0"/>
                        <a:t>Rocky Mount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Wilmington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3705"/>
                  </a:ext>
                </a:extLst>
              </a:tr>
              <a:tr h="194310">
                <a:tc>
                  <a:txBody>
                    <a:bodyPr/>
                    <a:lstStyle/>
                    <a:p>
                      <a:r>
                        <a:rPr lang="en-US" sz="1200" dirty="0"/>
                        <a:t>Hickory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Fayetteville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277901"/>
                  </a:ext>
                </a:extLst>
              </a:tr>
              <a:tr h="194310">
                <a:tc>
                  <a:txBody>
                    <a:bodyPr/>
                    <a:lstStyle/>
                    <a:p>
                      <a:r>
                        <a:rPr lang="en-US" sz="1200" dirty="0"/>
                        <a:t>Elizabeth City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Wilmington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259239"/>
                  </a:ext>
                </a:extLst>
              </a:tr>
              <a:tr h="208938">
                <a:tc>
                  <a:txBody>
                    <a:bodyPr/>
                    <a:lstStyle/>
                    <a:p>
                      <a:r>
                        <a:rPr lang="en-US" sz="1200" dirty="0"/>
                        <a:t>Greensboro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7594"/>
                  </a:ext>
                </a:extLst>
              </a:tr>
            </a:tbl>
          </a:graphicData>
        </a:graphic>
      </p:graphicFrame>
      <p:sp>
        <p:nvSpPr>
          <p:cNvPr id="14" name="TextBox 13">
            <a:extLst>
              <a:ext uri="{FF2B5EF4-FFF2-40B4-BE49-F238E27FC236}">
                <a16:creationId xmlns:a16="http://schemas.microsoft.com/office/drawing/2014/main" id="{5D3C46C0-8CA7-41CB-9F17-EE7A9B654B09}"/>
              </a:ext>
            </a:extLst>
          </p:cNvPr>
          <p:cNvSpPr txBox="1"/>
          <p:nvPr/>
        </p:nvSpPr>
        <p:spPr>
          <a:xfrm>
            <a:off x="6676103" y="3124156"/>
            <a:ext cx="2995304" cy="276999"/>
          </a:xfrm>
          <a:prstGeom prst="rect">
            <a:avLst/>
          </a:prstGeom>
          <a:noFill/>
          <a:ln>
            <a:noFill/>
          </a:ln>
        </p:spPr>
        <p:txBody>
          <a:bodyPr wrap="square" rtlCol="0">
            <a:spAutoFit/>
          </a:bodyPr>
          <a:lstStyle/>
          <a:p>
            <a:r>
              <a:rPr lang="en-US" sz="1200" dirty="0">
                <a:solidFill>
                  <a:srgbClr val="FF0000"/>
                </a:solidFill>
              </a:rPr>
              <a:t>800+ Participants and other Contributors</a:t>
            </a:r>
          </a:p>
        </p:txBody>
      </p:sp>
      <p:pic>
        <p:nvPicPr>
          <p:cNvPr id="16" name="Picture 15" descr="A large crowd of people in a room&#10;&#10;Description automatically generated">
            <a:extLst>
              <a:ext uri="{FF2B5EF4-FFF2-40B4-BE49-F238E27FC236}">
                <a16:creationId xmlns:a16="http://schemas.microsoft.com/office/drawing/2014/main" id="{472A2EA5-6289-4682-AF28-489431D7A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81" t="38667" r="-34"/>
          <a:stretch/>
        </p:blipFill>
        <p:spPr>
          <a:xfrm>
            <a:off x="5936560" y="1065798"/>
            <a:ext cx="4118522" cy="2014905"/>
          </a:xfrm>
          <a:prstGeom prst="rect">
            <a:avLst/>
          </a:prstGeom>
        </p:spPr>
      </p:pic>
      <p:sp>
        <p:nvSpPr>
          <p:cNvPr id="3" name="Title 2"/>
          <p:cNvSpPr>
            <a:spLocks noGrp="1"/>
          </p:cNvSpPr>
          <p:nvPr>
            <p:ph type="title"/>
          </p:nvPr>
        </p:nvSpPr>
        <p:spPr/>
        <p:txBody>
          <a:bodyPr/>
          <a:lstStyle/>
          <a:p>
            <a:r>
              <a:rPr lang="en-US" dirty="0"/>
              <a:t>Stakeholder Process (February – July 2019)</a:t>
            </a:r>
          </a:p>
        </p:txBody>
      </p:sp>
      <p:sp>
        <p:nvSpPr>
          <p:cNvPr id="2" name="Slide Number Placeholder 1"/>
          <p:cNvSpPr>
            <a:spLocks noGrp="1"/>
          </p:cNvSpPr>
          <p:nvPr>
            <p:ph type="sldNum" sz="quarter" idx="12"/>
          </p:nvPr>
        </p:nvSpPr>
        <p:spPr/>
        <p:txBody>
          <a:bodyPr/>
          <a:lstStyle/>
          <a:p>
            <a:pPr algn="r"/>
            <a:fld id="{11F27F3A-B3E9-41ED-AF8F-A365F10BB65F}" type="slidenum">
              <a:rPr lang="en-US" smtClean="0">
                <a:solidFill>
                  <a:schemeClr val="bg1"/>
                </a:solidFill>
              </a:rPr>
              <a:pPr algn="r"/>
              <a:t>14</a:t>
            </a:fld>
            <a:endParaRPr lang="en-US" dirty="0">
              <a:solidFill>
                <a:schemeClr val="bg1"/>
              </a:solidFill>
            </a:endParaRPr>
          </a:p>
        </p:txBody>
      </p:sp>
      <p:sp>
        <p:nvSpPr>
          <p:cNvPr id="20" name="TextBox 19">
            <a:extLst>
              <a:ext uri="{FF2B5EF4-FFF2-40B4-BE49-F238E27FC236}">
                <a16:creationId xmlns:a16="http://schemas.microsoft.com/office/drawing/2014/main" id="{E1F35BAC-EC29-4743-974C-40E9EC323E73}"/>
              </a:ext>
            </a:extLst>
          </p:cNvPr>
          <p:cNvSpPr txBox="1"/>
          <p:nvPr/>
        </p:nvSpPr>
        <p:spPr>
          <a:xfrm>
            <a:off x="7381880" y="5713587"/>
            <a:ext cx="1658274" cy="276999"/>
          </a:xfrm>
          <a:prstGeom prst="rect">
            <a:avLst/>
          </a:prstGeom>
          <a:noFill/>
        </p:spPr>
        <p:txBody>
          <a:bodyPr wrap="none" rtlCol="0">
            <a:spAutoFit/>
          </a:bodyPr>
          <a:lstStyle/>
          <a:p>
            <a:r>
              <a:rPr lang="en-US" sz="1200" dirty="0">
                <a:solidFill>
                  <a:srgbClr val="FF0000"/>
                </a:solidFill>
              </a:rPr>
              <a:t>Workshop Presenters</a:t>
            </a:r>
          </a:p>
        </p:txBody>
      </p:sp>
      <p:pic>
        <p:nvPicPr>
          <p:cNvPr id="4" name="Picture 3"/>
          <p:cNvPicPr>
            <a:picLocks noChangeAspect="1"/>
          </p:cNvPicPr>
          <p:nvPr/>
        </p:nvPicPr>
        <p:blipFill>
          <a:blip r:embed="rId5"/>
          <a:stretch>
            <a:fillRect/>
          </a:stretch>
        </p:blipFill>
        <p:spPr>
          <a:xfrm>
            <a:off x="5985191" y="3683522"/>
            <a:ext cx="3993518" cy="2043790"/>
          </a:xfrm>
          <a:prstGeom prst="rect">
            <a:avLst/>
          </a:prstGeom>
          <a:ln>
            <a:solidFill>
              <a:schemeClr val="tx1"/>
            </a:solidFill>
          </a:ln>
        </p:spPr>
      </p:pic>
    </p:spTree>
    <p:extLst>
      <p:ext uri="{BB962C8B-B14F-4D97-AF65-F5344CB8AC3E}">
        <p14:creationId xmlns:p14="http://schemas.microsoft.com/office/powerpoint/2010/main" val="3014389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7"/>
            <a:ext cx="10515600" cy="1061245"/>
          </a:xfrm>
        </p:spPr>
        <p:txBody>
          <a:bodyPr/>
          <a:lstStyle/>
          <a:p>
            <a:r>
              <a:rPr lang="en-US" dirty="0"/>
              <a:t>General Description of Approach</a:t>
            </a:r>
          </a:p>
        </p:txBody>
      </p:sp>
      <p:sp>
        <p:nvSpPr>
          <p:cNvPr id="3" name="Slide Number Placeholder 2"/>
          <p:cNvSpPr>
            <a:spLocks noGrp="1"/>
          </p:cNvSpPr>
          <p:nvPr>
            <p:ph type="sldNum" sz="quarter" idx="12"/>
          </p:nvPr>
        </p:nvSpPr>
        <p:spPr/>
        <p:txBody>
          <a:bodyPr/>
          <a:lstStyle/>
          <a:p>
            <a:fld id="{7A017286-7173-D349-90A4-3403E6499194}" type="slidenum">
              <a:rPr lang="en-US" smtClean="0"/>
              <a:t>15</a:t>
            </a:fld>
            <a:endParaRPr lang="en-US"/>
          </a:p>
        </p:txBody>
      </p:sp>
      <p:graphicFrame>
        <p:nvGraphicFramePr>
          <p:cNvPr id="4" name="Diagram 3"/>
          <p:cNvGraphicFramePr/>
          <p:nvPr>
            <p:extLst>
              <p:ext uri="{D42A27DB-BD31-4B8C-83A1-F6EECF244321}">
                <p14:modId xmlns:p14="http://schemas.microsoft.com/office/powerpoint/2010/main" val="3373875666"/>
              </p:ext>
            </p:extLst>
          </p:nvPr>
        </p:nvGraphicFramePr>
        <p:xfrm>
          <a:off x="2152650" y="10254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365456" y="1598869"/>
            <a:ext cx="1109264" cy="892552"/>
          </a:xfrm>
          <a:prstGeom prst="rect">
            <a:avLst/>
          </a:prstGeom>
          <a:noFill/>
        </p:spPr>
        <p:txBody>
          <a:bodyPr wrap="square" rtlCol="0">
            <a:spAutoFit/>
          </a:bodyPr>
          <a:lstStyle/>
          <a:p>
            <a:pPr algn="ctr"/>
            <a:r>
              <a:rPr lang="en-US" sz="1300" b="1" dirty="0"/>
              <a:t>Vision Building &amp; Current Landscape</a:t>
            </a:r>
          </a:p>
        </p:txBody>
      </p:sp>
      <p:sp>
        <p:nvSpPr>
          <p:cNvPr id="6" name="TextBox 5"/>
          <p:cNvSpPr txBox="1"/>
          <p:nvPr/>
        </p:nvSpPr>
        <p:spPr>
          <a:xfrm>
            <a:off x="2748765" y="3405505"/>
            <a:ext cx="1109264" cy="492443"/>
          </a:xfrm>
          <a:prstGeom prst="rect">
            <a:avLst/>
          </a:prstGeom>
          <a:noFill/>
        </p:spPr>
        <p:txBody>
          <a:bodyPr wrap="square" rtlCol="0">
            <a:spAutoFit/>
          </a:bodyPr>
          <a:lstStyle/>
          <a:p>
            <a:pPr algn="ctr"/>
            <a:r>
              <a:rPr lang="en-US" sz="1300" b="1" dirty="0"/>
              <a:t>Changing Landscape</a:t>
            </a:r>
          </a:p>
        </p:txBody>
      </p:sp>
      <p:sp>
        <p:nvSpPr>
          <p:cNvPr id="7" name="TextBox 6"/>
          <p:cNvSpPr txBox="1"/>
          <p:nvPr/>
        </p:nvSpPr>
        <p:spPr>
          <a:xfrm>
            <a:off x="2365456" y="5128012"/>
            <a:ext cx="1109264" cy="492443"/>
          </a:xfrm>
          <a:prstGeom prst="rect">
            <a:avLst/>
          </a:prstGeom>
          <a:noFill/>
        </p:spPr>
        <p:txBody>
          <a:bodyPr wrap="square" rtlCol="0">
            <a:spAutoFit/>
          </a:bodyPr>
          <a:lstStyle/>
          <a:p>
            <a:pPr algn="ctr"/>
            <a:r>
              <a:rPr lang="en-US" sz="1300" b="1" dirty="0"/>
              <a:t>Actions to take</a:t>
            </a:r>
          </a:p>
        </p:txBody>
      </p:sp>
    </p:spTree>
    <p:extLst>
      <p:ext uri="{BB962C8B-B14F-4D97-AF65-F5344CB8AC3E}">
        <p14:creationId xmlns:p14="http://schemas.microsoft.com/office/powerpoint/2010/main" val="321502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D548-2C84-43D4-9C91-962F8AF5D48B}"/>
              </a:ext>
            </a:extLst>
          </p:cNvPr>
          <p:cNvSpPr>
            <a:spLocks noGrp="1"/>
          </p:cNvSpPr>
          <p:nvPr>
            <p:ph type="title"/>
          </p:nvPr>
        </p:nvSpPr>
        <p:spPr/>
        <p:txBody>
          <a:bodyPr/>
          <a:lstStyle/>
          <a:p>
            <a:r>
              <a:rPr lang="en-US" dirty="0"/>
              <a:t>Stakeholder Values</a:t>
            </a:r>
          </a:p>
        </p:txBody>
      </p:sp>
      <p:sp>
        <p:nvSpPr>
          <p:cNvPr id="3" name="Slide Number Placeholder 2">
            <a:extLst>
              <a:ext uri="{FF2B5EF4-FFF2-40B4-BE49-F238E27FC236}">
                <a16:creationId xmlns:a16="http://schemas.microsoft.com/office/drawing/2014/main" id="{B8473CCA-60E3-4661-B8DF-CCA1438CB3DF}"/>
              </a:ext>
            </a:extLst>
          </p:cNvPr>
          <p:cNvSpPr>
            <a:spLocks noGrp="1"/>
          </p:cNvSpPr>
          <p:nvPr>
            <p:ph type="sldNum" sz="quarter" idx="12"/>
          </p:nvPr>
        </p:nvSpPr>
        <p:spPr/>
        <p:txBody>
          <a:bodyPr/>
          <a:lstStyle/>
          <a:p>
            <a:fld id="{11F27F3A-B3E9-41ED-AF8F-A365F10BB65F}" type="slidenum">
              <a:rPr lang="en-US" smtClean="0"/>
              <a:pPr/>
              <a:t>16</a:t>
            </a:fld>
            <a:endParaRPr lang="en-US" dirty="0"/>
          </a:p>
        </p:txBody>
      </p:sp>
      <p:pic>
        <p:nvPicPr>
          <p:cNvPr id="5" name="Picture 4">
            <a:extLst>
              <a:ext uri="{FF2B5EF4-FFF2-40B4-BE49-F238E27FC236}">
                <a16:creationId xmlns:a16="http://schemas.microsoft.com/office/drawing/2014/main" id="{2A6FCE2E-80D9-4802-AB2B-9FCE9F06415B}"/>
              </a:ext>
            </a:extLst>
          </p:cNvPr>
          <p:cNvPicPr>
            <a:picLocks noChangeAspect="1"/>
          </p:cNvPicPr>
          <p:nvPr/>
        </p:nvPicPr>
        <p:blipFill>
          <a:blip r:embed="rId2"/>
          <a:stretch>
            <a:fillRect/>
          </a:stretch>
        </p:blipFill>
        <p:spPr>
          <a:xfrm>
            <a:off x="2077714" y="983886"/>
            <a:ext cx="8036571" cy="5549714"/>
          </a:xfrm>
          <a:prstGeom prst="rect">
            <a:avLst/>
          </a:prstGeom>
        </p:spPr>
      </p:pic>
      <p:sp>
        <p:nvSpPr>
          <p:cNvPr id="6" name="TextBox 5">
            <a:extLst>
              <a:ext uri="{FF2B5EF4-FFF2-40B4-BE49-F238E27FC236}">
                <a16:creationId xmlns:a16="http://schemas.microsoft.com/office/drawing/2014/main" id="{1E8F3E65-5DE7-4726-9467-1F9906D7A2E5}"/>
              </a:ext>
            </a:extLst>
          </p:cNvPr>
          <p:cNvSpPr txBox="1"/>
          <p:nvPr/>
        </p:nvSpPr>
        <p:spPr>
          <a:xfrm>
            <a:off x="9086850" y="6222884"/>
            <a:ext cx="3054041" cy="246221"/>
          </a:xfrm>
          <a:prstGeom prst="rect">
            <a:avLst/>
          </a:prstGeom>
          <a:noFill/>
        </p:spPr>
        <p:txBody>
          <a:bodyPr wrap="none" rtlCol="0">
            <a:spAutoFit/>
          </a:bodyPr>
          <a:lstStyle/>
          <a:p>
            <a:r>
              <a:rPr lang="en-US" sz="1000" i="1" dirty="0"/>
              <a:t>Based on survey responses from 459 stakeholders</a:t>
            </a:r>
          </a:p>
        </p:txBody>
      </p:sp>
    </p:spTree>
    <p:extLst>
      <p:ext uri="{BB962C8B-B14F-4D97-AF65-F5344CB8AC3E}">
        <p14:creationId xmlns:p14="http://schemas.microsoft.com/office/powerpoint/2010/main" val="197321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32507D9-AFE7-9D4B-BE1A-90DE2308D318}"/>
              </a:ext>
            </a:extLst>
          </p:cNvPr>
          <p:cNvGraphicFramePr/>
          <p:nvPr>
            <p:extLst>
              <p:ext uri="{D42A27DB-BD31-4B8C-83A1-F6EECF244321}">
                <p14:modId xmlns:p14="http://schemas.microsoft.com/office/powerpoint/2010/main" val="271165925"/>
              </p:ext>
            </p:extLst>
          </p:nvPr>
        </p:nvGraphicFramePr>
        <p:xfrm>
          <a:off x="1982163" y="672259"/>
          <a:ext cx="8449056" cy="5978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0594F1DA-EF09-47D6-85F3-763F0417353F}"/>
              </a:ext>
            </a:extLst>
          </p:cNvPr>
          <p:cNvSpPr>
            <a:spLocks noGrp="1"/>
          </p:cNvSpPr>
          <p:nvPr>
            <p:ph type="title"/>
          </p:nvPr>
        </p:nvSpPr>
        <p:spPr/>
        <p:txBody>
          <a:bodyPr/>
          <a:lstStyle/>
          <a:p>
            <a:r>
              <a:rPr lang="en-US" dirty="0"/>
              <a:t>Stakeholder's Vision for NC’s Energy Future</a:t>
            </a:r>
          </a:p>
        </p:txBody>
      </p:sp>
      <p:sp>
        <p:nvSpPr>
          <p:cNvPr id="2" name="Slide Number Placeholder 1">
            <a:extLst>
              <a:ext uri="{FF2B5EF4-FFF2-40B4-BE49-F238E27FC236}">
                <a16:creationId xmlns:a16="http://schemas.microsoft.com/office/drawing/2014/main" id="{065224D9-23E4-CE4D-BEC7-717CAA143EF7}"/>
              </a:ext>
            </a:extLst>
          </p:cNvPr>
          <p:cNvSpPr>
            <a:spLocks noGrp="1"/>
          </p:cNvSpPr>
          <p:nvPr>
            <p:ph type="sldNum" sz="quarter" idx="12"/>
          </p:nvPr>
        </p:nvSpPr>
        <p:spPr/>
        <p:txBody>
          <a:bodyPr/>
          <a:lstStyle/>
          <a:p>
            <a:fld id="{7A017286-7173-D349-90A4-3403E6499194}" type="slidenum">
              <a:rPr lang="en-US" smtClean="0"/>
              <a:t>17</a:t>
            </a:fld>
            <a:endParaRPr lang="en-US"/>
          </a:p>
        </p:txBody>
      </p:sp>
    </p:spTree>
    <p:extLst>
      <p:ext uri="{BB962C8B-B14F-4D97-AF65-F5344CB8AC3E}">
        <p14:creationId xmlns:p14="http://schemas.microsoft.com/office/powerpoint/2010/main" val="174069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98427"/>
            <a:ext cx="4818321" cy="1061245"/>
          </a:xfrm>
        </p:spPr>
        <p:txBody>
          <a:bodyPr/>
          <a:lstStyle/>
          <a:p>
            <a:r>
              <a:rPr lang="en-US" dirty="0"/>
              <a:t>NC Clean Energy Plan</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7622" y="98427"/>
            <a:ext cx="4873987" cy="6308916"/>
          </a:xfrm>
          <a:prstGeom prst="rect">
            <a:avLst/>
          </a:prstGeom>
        </p:spPr>
      </p:pic>
      <p:pic>
        <p:nvPicPr>
          <p:cNvPr id="6" name="Picture 5">
            <a:extLst>
              <a:ext uri="{FF2B5EF4-FFF2-40B4-BE49-F238E27FC236}">
                <a16:creationId xmlns:a16="http://schemas.microsoft.com/office/drawing/2014/main" id="{B4E3ADAD-045F-40DB-B4BF-7061024B5540}"/>
              </a:ext>
            </a:extLst>
          </p:cNvPr>
          <p:cNvPicPr>
            <a:picLocks noChangeAspect="1"/>
          </p:cNvPicPr>
          <p:nvPr/>
        </p:nvPicPr>
        <p:blipFill rotWithShape="1">
          <a:blip r:embed="rId3"/>
          <a:srcRect r="41542"/>
          <a:stretch/>
        </p:blipFill>
        <p:spPr>
          <a:xfrm>
            <a:off x="385097" y="1159672"/>
            <a:ext cx="5707359" cy="2952750"/>
          </a:xfrm>
          <a:prstGeom prst="rect">
            <a:avLst/>
          </a:prstGeom>
          <a:ln>
            <a:noFill/>
          </a:ln>
        </p:spPr>
      </p:pic>
      <p:pic>
        <p:nvPicPr>
          <p:cNvPr id="7" name="Picture 6">
            <a:extLst>
              <a:ext uri="{FF2B5EF4-FFF2-40B4-BE49-F238E27FC236}">
                <a16:creationId xmlns:a16="http://schemas.microsoft.com/office/drawing/2014/main" id="{B4E3ADAD-045F-40DB-B4BF-7061024B5540}"/>
              </a:ext>
            </a:extLst>
          </p:cNvPr>
          <p:cNvPicPr>
            <a:picLocks noChangeAspect="1"/>
          </p:cNvPicPr>
          <p:nvPr/>
        </p:nvPicPr>
        <p:blipFill rotWithShape="1">
          <a:blip r:embed="rId3"/>
          <a:srcRect l="57758" t="19467" r="966" b="12115"/>
          <a:stretch/>
        </p:blipFill>
        <p:spPr>
          <a:xfrm>
            <a:off x="3271577" y="4195474"/>
            <a:ext cx="2820879" cy="1414148"/>
          </a:xfrm>
          <a:prstGeom prst="rect">
            <a:avLst/>
          </a:prstGeom>
          <a:ln>
            <a:solidFill>
              <a:schemeClr val="tx1"/>
            </a:solidFill>
          </a:ln>
        </p:spPr>
      </p:pic>
      <p:sp>
        <p:nvSpPr>
          <p:cNvPr id="8" name="Rectangle 7"/>
          <p:cNvSpPr/>
          <p:nvPr/>
        </p:nvSpPr>
        <p:spPr>
          <a:xfrm>
            <a:off x="474039" y="5786302"/>
            <a:ext cx="6096000" cy="461665"/>
          </a:xfrm>
          <a:prstGeom prst="rect">
            <a:avLst/>
          </a:prstGeom>
        </p:spPr>
        <p:txBody>
          <a:bodyPr>
            <a:spAutoFit/>
          </a:bodyPr>
          <a:lstStyle/>
          <a:p>
            <a:r>
              <a:rPr lang="en-US" sz="1200" dirty="0">
                <a:hlinkClick r:id="rId4"/>
              </a:rPr>
              <a:t>https://deq.nc.gov/energy-climate/climate-change/nc-climate-change-interagency-council/climate-change-clean-energy-16</a:t>
            </a:r>
            <a:endParaRPr lang="en-US" sz="1200" dirty="0"/>
          </a:p>
        </p:txBody>
      </p:sp>
    </p:spTree>
    <p:extLst>
      <p:ext uri="{BB962C8B-B14F-4D97-AF65-F5344CB8AC3E}">
        <p14:creationId xmlns:p14="http://schemas.microsoft.com/office/powerpoint/2010/main" val="4170541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F35147-40CD-814A-944D-591C4BA92D3C}"/>
              </a:ext>
            </a:extLst>
          </p:cNvPr>
          <p:cNvSpPr>
            <a:spLocks noGrp="1"/>
          </p:cNvSpPr>
          <p:nvPr>
            <p:ph type="sldNum" sz="quarter" idx="12"/>
          </p:nvPr>
        </p:nvSpPr>
        <p:spPr/>
        <p:txBody>
          <a:bodyPr/>
          <a:lstStyle/>
          <a:p>
            <a:fld id="{7A017286-7173-D349-90A4-3403E6499194}" type="slidenum">
              <a:rPr lang="en-US" smtClean="0"/>
              <a:t>19</a:t>
            </a:fld>
            <a:endParaRPr lang="en-US"/>
          </a:p>
        </p:txBody>
      </p:sp>
      <p:cxnSp>
        <p:nvCxnSpPr>
          <p:cNvPr id="12" name="Straight Connector 11"/>
          <p:cNvCxnSpPr/>
          <p:nvPr/>
        </p:nvCxnSpPr>
        <p:spPr>
          <a:xfrm>
            <a:off x="5487331" y="2712325"/>
            <a:ext cx="1445342" cy="0"/>
          </a:xfrm>
          <a:prstGeom prst="line">
            <a:avLst/>
          </a:prstGeom>
          <a:ln>
            <a:solidFill>
              <a:schemeClr val="bg1"/>
            </a:solidFill>
            <a:prstDash val="dashDot"/>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4917060" y="3818454"/>
            <a:ext cx="2560320" cy="0"/>
          </a:xfrm>
          <a:prstGeom prst="line">
            <a:avLst/>
          </a:prstGeom>
          <a:ln>
            <a:solidFill>
              <a:schemeClr val="bg1"/>
            </a:solidFill>
            <a:prstDash val="dashDot"/>
          </a:ln>
        </p:spPr>
        <p:style>
          <a:lnRef idx="1">
            <a:schemeClr val="accent2"/>
          </a:lnRef>
          <a:fillRef idx="0">
            <a:schemeClr val="accent2"/>
          </a:fillRef>
          <a:effectRef idx="0">
            <a:schemeClr val="accent2"/>
          </a:effectRef>
          <a:fontRef idx="minor">
            <a:schemeClr val="tx1"/>
          </a:fontRef>
        </p:style>
      </p:cxnSp>
      <p:sp>
        <p:nvSpPr>
          <p:cNvPr id="10" name="Title 1">
            <a:extLst>
              <a:ext uri="{FF2B5EF4-FFF2-40B4-BE49-F238E27FC236}">
                <a16:creationId xmlns:a16="http://schemas.microsoft.com/office/drawing/2014/main" id="{A790918E-7CC9-4A7B-8C80-D7820BC75DFB}"/>
              </a:ext>
            </a:extLst>
          </p:cNvPr>
          <p:cNvSpPr>
            <a:spLocks noGrp="1"/>
          </p:cNvSpPr>
          <p:nvPr>
            <p:ph type="title"/>
          </p:nvPr>
        </p:nvSpPr>
        <p:spPr>
          <a:xfrm>
            <a:off x="6210002" y="170620"/>
            <a:ext cx="5646132" cy="1325563"/>
          </a:xfrm>
        </p:spPr>
        <p:txBody>
          <a:bodyPr anchor="ctr">
            <a:normAutofit/>
          </a:bodyPr>
          <a:lstStyle/>
          <a:p>
            <a:r>
              <a:rPr lang="en-US" b="1" dirty="0"/>
              <a:t>Action Takers</a:t>
            </a:r>
          </a:p>
        </p:txBody>
      </p:sp>
      <p:graphicFrame>
        <p:nvGraphicFramePr>
          <p:cNvPr id="11" name="Content Placeholder 2">
            <a:extLst>
              <a:ext uri="{FF2B5EF4-FFF2-40B4-BE49-F238E27FC236}">
                <a16:creationId xmlns:a16="http://schemas.microsoft.com/office/drawing/2014/main" id="{4CCA84CC-FD34-428A-8132-8F195F3D4278}"/>
              </a:ext>
            </a:extLst>
          </p:cNvPr>
          <p:cNvGraphicFramePr>
            <a:graphicFrameLocks/>
          </p:cNvGraphicFramePr>
          <p:nvPr/>
        </p:nvGraphicFramePr>
        <p:xfrm>
          <a:off x="5945868" y="1808488"/>
          <a:ext cx="6174400" cy="351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D0259B84-339F-4338-9081-17ECDA218E74}"/>
              </a:ext>
            </a:extLst>
          </p:cNvPr>
          <p:cNvSpPr txBox="1">
            <a:spLocks/>
          </p:cNvSpPr>
          <p:nvPr/>
        </p:nvSpPr>
        <p:spPr>
          <a:xfrm>
            <a:off x="209882" y="207169"/>
            <a:ext cx="5646132"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r>
              <a:rPr lang="en-US" b="1" dirty="0"/>
              <a:t>Action Schedule</a:t>
            </a:r>
          </a:p>
        </p:txBody>
      </p:sp>
      <p:cxnSp>
        <p:nvCxnSpPr>
          <p:cNvPr id="16" name="Straight Connector 15">
            <a:extLst>
              <a:ext uri="{FF2B5EF4-FFF2-40B4-BE49-F238E27FC236}">
                <a16:creationId xmlns:a16="http://schemas.microsoft.com/office/drawing/2014/main" id="{B6CEE6D7-0B55-4747-BE8E-65EEF9088206}"/>
              </a:ext>
            </a:extLst>
          </p:cNvPr>
          <p:cNvCxnSpPr/>
          <p:nvPr/>
        </p:nvCxnSpPr>
        <p:spPr>
          <a:xfrm>
            <a:off x="1872403" y="3003800"/>
            <a:ext cx="1445342" cy="0"/>
          </a:xfrm>
          <a:prstGeom prst="line">
            <a:avLst/>
          </a:prstGeom>
          <a:ln>
            <a:solidFill>
              <a:schemeClr val="bg1"/>
            </a:solidFill>
            <a:prstDash val="dashDot"/>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C2ED256B-F508-4DD0-ACE4-419BD5CEE9E8}"/>
              </a:ext>
            </a:extLst>
          </p:cNvPr>
          <p:cNvCxnSpPr/>
          <p:nvPr/>
        </p:nvCxnSpPr>
        <p:spPr>
          <a:xfrm>
            <a:off x="1302132" y="4109929"/>
            <a:ext cx="2560320" cy="0"/>
          </a:xfrm>
          <a:prstGeom prst="line">
            <a:avLst/>
          </a:prstGeom>
          <a:ln>
            <a:solidFill>
              <a:schemeClr val="bg1"/>
            </a:solidFill>
            <a:prstDash val="dashDot"/>
          </a:ln>
        </p:spPr>
        <p:style>
          <a:lnRef idx="1">
            <a:schemeClr val="accent2"/>
          </a:lnRef>
          <a:fillRef idx="0">
            <a:schemeClr val="accent2"/>
          </a:fillRef>
          <a:effectRef idx="0">
            <a:schemeClr val="accent2"/>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81" y="1713540"/>
            <a:ext cx="5709457" cy="3681469"/>
          </a:xfrm>
          <a:prstGeom prst="rect">
            <a:avLst/>
          </a:prstGeom>
        </p:spPr>
      </p:pic>
    </p:spTree>
    <p:extLst>
      <p:ext uri="{BB962C8B-B14F-4D97-AF65-F5344CB8AC3E}">
        <p14:creationId xmlns:p14="http://schemas.microsoft.com/office/powerpoint/2010/main" val="1110249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882" y="184172"/>
            <a:ext cx="11845467" cy="1840530"/>
          </a:xfrm>
        </p:spPr>
        <p:txBody>
          <a:bodyPr>
            <a:normAutofit/>
          </a:bodyPr>
          <a:lstStyle/>
          <a:p>
            <a:pPr algn="ctr"/>
            <a:r>
              <a:rPr lang="en-US" sz="3200" b="1" dirty="0"/>
              <a:t>Executive Order No. 80</a:t>
            </a:r>
            <a:br>
              <a:rPr lang="en-US" sz="3200" b="1" dirty="0"/>
            </a:br>
            <a:r>
              <a:rPr lang="en-US" sz="3200" b="1" dirty="0"/>
              <a:t>North Carolina’s Commitment to Address Climate Change and Transition to a Clean Energy Economy</a:t>
            </a:r>
          </a:p>
        </p:txBody>
      </p:sp>
      <p:sp>
        <p:nvSpPr>
          <p:cNvPr id="2" name="Slide Number Placeholder 1"/>
          <p:cNvSpPr>
            <a:spLocks noGrp="1"/>
          </p:cNvSpPr>
          <p:nvPr>
            <p:ph type="sldNum" sz="quarter" idx="12"/>
          </p:nvPr>
        </p:nvSpPr>
        <p:spPr>
          <a:xfrm>
            <a:off x="-1093432" y="5321857"/>
            <a:ext cx="27432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https://files.nc.gov/ncdeq/climate-change/interagency-council/EO-Signing-10-29-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0"/>
          <a:stretch/>
        </p:blipFill>
        <p:spPr bwMode="auto">
          <a:xfrm>
            <a:off x="554515" y="2188696"/>
            <a:ext cx="4346536" cy="32061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35386" y="2024701"/>
            <a:ext cx="6408963" cy="3725677"/>
          </a:xfrm>
        </p:spPr>
        <p:txBody>
          <a:bodyPr>
            <a:normAutofit fontScale="92500" lnSpcReduction="10000"/>
          </a:bodyPr>
          <a:lstStyle/>
          <a:p>
            <a:r>
              <a:rPr lang="en-US" sz="2200" dirty="0"/>
              <a:t>Recognizes that climate change is affecting the health and welfare of our residents, economy, environment and our natural and built infrastructure.</a:t>
            </a:r>
          </a:p>
          <a:p>
            <a:r>
              <a:rPr lang="en-US" sz="2200" dirty="0">
                <a:solidFill>
                  <a:schemeClr val="bg2">
                    <a:lumMod val="50000"/>
                  </a:schemeClr>
                </a:solidFill>
              </a:rPr>
              <a:t>Recognizes that we must take an active role in combatting climate change and make our state more resilient to its impacts.</a:t>
            </a:r>
          </a:p>
          <a:p>
            <a:r>
              <a:rPr lang="en-US" sz="2200" dirty="0"/>
              <a:t>Calls for clean energy technology innovations, workforce development, and a modern, smart electric grid to grow the state’s economy while making North Carolina a national leader in clean energy solutions.</a:t>
            </a:r>
          </a:p>
          <a:p>
            <a:r>
              <a:rPr lang="en-US" sz="2200" dirty="0">
                <a:solidFill>
                  <a:schemeClr val="bg2">
                    <a:lumMod val="50000"/>
                  </a:schemeClr>
                </a:solidFill>
              </a:rPr>
              <a:t>Recognizes that we can protect our communities, grow our economy, and ensure a healthy environment at the same time.</a:t>
            </a:r>
          </a:p>
          <a:p>
            <a:pPr marL="0" indent="0">
              <a:buNone/>
            </a:pPr>
            <a:endParaRPr lang="en-US" dirty="0"/>
          </a:p>
        </p:txBody>
      </p:sp>
    </p:spTree>
    <p:extLst>
      <p:ext uri="{BB962C8B-B14F-4D97-AF65-F5344CB8AC3E}">
        <p14:creationId xmlns:p14="http://schemas.microsoft.com/office/powerpoint/2010/main" val="4203553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Clean Energy Plan Strategy Areas </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20</a:t>
            </a:fld>
            <a:endParaRPr lang="en-US" dirty="0"/>
          </a:p>
        </p:txBody>
      </p:sp>
      <p:pic>
        <p:nvPicPr>
          <p:cNvPr id="8" name="Picture 7"/>
          <p:cNvPicPr>
            <a:picLocks noChangeAspect="1"/>
          </p:cNvPicPr>
          <p:nvPr/>
        </p:nvPicPr>
        <p:blipFill>
          <a:blip r:embed="rId2"/>
          <a:stretch>
            <a:fillRect/>
          </a:stretch>
        </p:blipFill>
        <p:spPr>
          <a:xfrm>
            <a:off x="2476500" y="1576387"/>
            <a:ext cx="7239000" cy="3705225"/>
          </a:xfrm>
          <a:prstGeom prst="rect">
            <a:avLst/>
          </a:prstGeom>
        </p:spPr>
      </p:pic>
    </p:spTree>
    <p:extLst>
      <p:ext uri="{BB962C8B-B14F-4D97-AF65-F5344CB8AC3E}">
        <p14:creationId xmlns:p14="http://schemas.microsoft.com/office/powerpoint/2010/main" val="548430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Recommendations</a:t>
            </a:r>
          </a:p>
        </p:txBody>
      </p:sp>
      <p:sp>
        <p:nvSpPr>
          <p:cNvPr id="5" name="Content Placeholder 4"/>
          <p:cNvSpPr>
            <a:spLocks noGrp="1"/>
          </p:cNvSpPr>
          <p:nvPr>
            <p:ph idx="1"/>
          </p:nvPr>
        </p:nvSpPr>
        <p:spPr/>
        <p:txBody>
          <a:bodyPr>
            <a:normAutofit/>
          </a:bodyPr>
          <a:lstStyle/>
          <a:p>
            <a:pPr marL="0" indent="0">
              <a:buNone/>
            </a:pPr>
            <a:r>
              <a:rPr lang="en-US" sz="2400" dirty="0">
                <a:solidFill>
                  <a:schemeClr val="bg2">
                    <a:lumMod val="50000"/>
                  </a:schemeClr>
                </a:solidFill>
              </a:rPr>
              <a:t>To successfully transition to a clean energy future, North Carolina must establish a 21</a:t>
            </a:r>
            <a:r>
              <a:rPr lang="en-US" sz="2400" baseline="30000" dirty="0">
                <a:solidFill>
                  <a:schemeClr val="bg2">
                    <a:lumMod val="50000"/>
                  </a:schemeClr>
                </a:solidFill>
              </a:rPr>
              <a:t>st</a:t>
            </a:r>
            <a:r>
              <a:rPr lang="en-US" sz="2400" dirty="0">
                <a:solidFill>
                  <a:schemeClr val="bg2">
                    <a:lumMod val="50000"/>
                  </a:schemeClr>
                </a:solidFill>
              </a:rPr>
              <a:t>  century regulatory model that incentivizes business decisions that benefit both the utilities and the public in creating an energy system that is </a:t>
            </a:r>
            <a:r>
              <a:rPr lang="en-US" sz="2400" b="1" dirty="0">
                <a:solidFill>
                  <a:srgbClr val="0070C0"/>
                </a:solidFill>
              </a:rPr>
              <a:t>clean, affordable, reliable, and equitable</a:t>
            </a:r>
            <a:r>
              <a:rPr lang="en-US" sz="2400" dirty="0">
                <a:solidFill>
                  <a:schemeClr val="bg2">
                    <a:lumMod val="50000"/>
                  </a:schemeClr>
                </a:solidFill>
              </a:rPr>
              <a:t>. The following overarching recommendations are critical to the transition: </a:t>
            </a:r>
          </a:p>
          <a:p>
            <a:r>
              <a:rPr lang="en-US" dirty="0"/>
              <a:t>Develop </a:t>
            </a:r>
            <a:r>
              <a:rPr lang="en-US" dirty="0">
                <a:solidFill>
                  <a:srgbClr val="FF0000"/>
                </a:solidFill>
              </a:rPr>
              <a:t>carbon reduction policy designs </a:t>
            </a:r>
            <a:r>
              <a:rPr lang="en-US" dirty="0"/>
              <a:t>for accelerated retirement of uneconomic coal assets and other </a:t>
            </a:r>
            <a:r>
              <a:rPr lang="en-US" u="sng" dirty="0"/>
              <a:t>market-based and clean energy policy options</a:t>
            </a:r>
            <a:r>
              <a:rPr lang="en-US" dirty="0"/>
              <a:t>.</a:t>
            </a:r>
          </a:p>
          <a:p>
            <a:r>
              <a:rPr lang="en-US" dirty="0"/>
              <a:t>Develop and implement policies and tools such as </a:t>
            </a:r>
            <a:r>
              <a:rPr lang="en-US" dirty="0">
                <a:solidFill>
                  <a:srgbClr val="FF0000"/>
                </a:solidFill>
              </a:rPr>
              <a:t>performance-based mechanisms</a:t>
            </a:r>
            <a:r>
              <a:rPr lang="en-US" dirty="0"/>
              <a:t>, multiyear rate planning, and revenue decoupling, that better </a:t>
            </a:r>
            <a:r>
              <a:rPr lang="en-US" dirty="0">
                <a:solidFill>
                  <a:srgbClr val="FF0000"/>
                </a:solidFill>
              </a:rPr>
              <a:t>align utility incentives with public interest</a:t>
            </a:r>
            <a:r>
              <a:rPr lang="en-US" dirty="0"/>
              <a:t>, grid needs, and state policy.</a:t>
            </a:r>
          </a:p>
          <a:p>
            <a:r>
              <a:rPr lang="en-US" dirty="0">
                <a:solidFill>
                  <a:srgbClr val="FF0000"/>
                </a:solidFill>
              </a:rPr>
              <a:t>Modernize the grid to support clean energy resource adoption</a:t>
            </a:r>
            <a:r>
              <a:rPr lang="en-US" dirty="0"/>
              <a:t>, resilience, and other public interest outcomes.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21</a:t>
            </a:fld>
            <a:endParaRPr lang="en-US" dirty="0"/>
          </a:p>
        </p:txBody>
      </p:sp>
    </p:spTree>
    <p:extLst>
      <p:ext uri="{BB962C8B-B14F-4D97-AF65-F5344CB8AC3E}">
        <p14:creationId xmlns:p14="http://schemas.microsoft.com/office/powerpoint/2010/main" val="892617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E656-0BC2-A945-9248-2F5CAB979D5E}"/>
              </a:ext>
            </a:extLst>
          </p:cNvPr>
          <p:cNvSpPr>
            <a:spLocks noGrp="1"/>
          </p:cNvSpPr>
          <p:nvPr>
            <p:ph type="title"/>
          </p:nvPr>
        </p:nvSpPr>
        <p:spPr/>
        <p:txBody>
          <a:bodyPr/>
          <a:lstStyle/>
          <a:p>
            <a:r>
              <a:rPr lang="en-US" dirty="0"/>
              <a:t>Other Recommendations</a:t>
            </a:r>
          </a:p>
        </p:txBody>
      </p:sp>
      <p:sp>
        <p:nvSpPr>
          <p:cNvPr id="4" name="Slide Number Placeholder 3">
            <a:extLst>
              <a:ext uri="{FF2B5EF4-FFF2-40B4-BE49-F238E27FC236}">
                <a16:creationId xmlns:a16="http://schemas.microsoft.com/office/drawing/2014/main" id="{90549594-4179-5D4A-ABCD-BF7D8D4AB4A2}"/>
              </a:ext>
            </a:extLst>
          </p:cNvPr>
          <p:cNvSpPr>
            <a:spLocks noGrp="1"/>
          </p:cNvSpPr>
          <p:nvPr>
            <p:ph type="sldNum" sz="quarter" idx="12"/>
          </p:nvPr>
        </p:nvSpPr>
        <p:spPr/>
        <p:txBody>
          <a:bodyPr/>
          <a:lstStyle/>
          <a:p>
            <a:fld id="{11F27F3A-B3E9-41ED-AF8F-A365F10BB65F}" type="slidenum">
              <a:rPr lang="en-US" smtClean="0"/>
              <a:pPr/>
              <a:t>22</a:t>
            </a:fld>
            <a:endParaRPr lang="en-US" dirty="0"/>
          </a:p>
        </p:txBody>
      </p:sp>
      <p:pic>
        <p:nvPicPr>
          <p:cNvPr id="6" name="Picture 5">
            <a:extLst>
              <a:ext uri="{FF2B5EF4-FFF2-40B4-BE49-F238E27FC236}">
                <a16:creationId xmlns:a16="http://schemas.microsoft.com/office/drawing/2014/main" id="{A95C80CA-0144-AC4F-9F75-56954AB99C26}"/>
              </a:ext>
            </a:extLst>
          </p:cNvPr>
          <p:cNvPicPr>
            <a:picLocks noChangeAspect="1"/>
          </p:cNvPicPr>
          <p:nvPr/>
        </p:nvPicPr>
        <p:blipFill>
          <a:blip r:embed="rId3"/>
          <a:stretch>
            <a:fillRect/>
          </a:stretch>
        </p:blipFill>
        <p:spPr>
          <a:xfrm>
            <a:off x="9518500" y="3936196"/>
            <a:ext cx="2180929" cy="195942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D5E8F50-5345-484C-9F81-DD5D8D04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730" y="1144821"/>
            <a:ext cx="2483805" cy="2483805"/>
          </a:xfrm>
          <a:prstGeom prst="rect">
            <a:avLst/>
          </a:prstGeom>
        </p:spPr>
      </p:pic>
      <p:pic>
        <p:nvPicPr>
          <p:cNvPr id="10" name="Picture 9" descr="A close up of a logo&#10;&#10;Description automatically generated">
            <a:extLst>
              <a:ext uri="{FF2B5EF4-FFF2-40B4-BE49-F238E27FC236}">
                <a16:creationId xmlns:a16="http://schemas.microsoft.com/office/drawing/2014/main" id="{54D5E9FF-5176-4B47-818E-3ABEF9123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375" y="1159672"/>
            <a:ext cx="1959751" cy="2454103"/>
          </a:xfrm>
          <a:prstGeom prst="rect">
            <a:avLst/>
          </a:prstGeom>
        </p:spPr>
      </p:pic>
      <p:pic>
        <p:nvPicPr>
          <p:cNvPr id="12" name="Picture 11" descr="A close up of a logo&#10;&#10;Description automatically generated">
            <a:extLst>
              <a:ext uri="{FF2B5EF4-FFF2-40B4-BE49-F238E27FC236}">
                <a16:creationId xmlns:a16="http://schemas.microsoft.com/office/drawing/2014/main" id="{ED2CA2B4-0966-F341-ADC1-D428121AD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039" y="3971653"/>
            <a:ext cx="2758901" cy="1979550"/>
          </a:xfrm>
          <a:prstGeom prst="rect">
            <a:avLst/>
          </a:prstGeom>
        </p:spPr>
      </p:pic>
      <p:pic>
        <p:nvPicPr>
          <p:cNvPr id="14" name="Picture 13">
            <a:extLst>
              <a:ext uri="{FF2B5EF4-FFF2-40B4-BE49-F238E27FC236}">
                <a16:creationId xmlns:a16="http://schemas.microsoft.com/office/drawing/2014/main" id="{AD440233-4196-574B-BA07-A1438E7E8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090" y="3954386"/>
            <a:ext cx="2247856" cy="1909138"/>
          </a:xfrm>
          <a:prstGeom prst="rect">
            <a:avLst/>
          </a:prstGeom>
        </p:spPr>
      </p:pic>
      <p:pic>
        <p:nvPicPr>
          <p:cNvPr id="16" name="Picture 15">
            <a:extLst>
              <a:ext uri="{FF2B5EF4-FFF2-40B4-BE49-F238E27FC236}">
                <a16:creationId xmlns:a16="http://schemas.microsoft.com/office/drawing/2014/main" id="{6EA547DB-137B-124D-8B45-59F08CF1F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2967" y="1080604"/>
            <a:ext cx="2661356" cy="2082800"/>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554D1C91-65AD-F747-9AC2-3C04B12E05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3084" y="3830326"/>
            <a:ext cx="2492778" cy="2198492"/>
          </a:xfrm>
          <a:prstGeom prst="rect">
            <a:avLst/>
          </a:prstGeom>
        </p:spPr>
      </p:pic>
    </p:spTree>
    <p:extLst>
      <p:ext uri="{BB962C8B-B14F-4D97-AF65-F5344CB8AC3E}">
        <p14:creationId xmlns:p14="http://schemas.microsoft.com/office/powerpoint/2010/main" val="1808778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Carbon Reduction </a:t>
            </a: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23</a:t>
            </a:fld>
            <a:endParaRPr lang="en-US" dirty="0"/>
          </a:p>
        </p:txBody>
      </p:sp>
      <p:pic>
        <p:nvPicPr>
          <p:cNvPr id="24" name="Picture 23"/>
          <p:cNvPicPr>
            <a:picLocks noChangeAspect="1"/>
          </p:cNvPicPr>
          <p:nvPr/>
        </p:nvPicPr>
        <p:blipFill>
          <a:blip r:embed="rId2"/>
          <a:stretch>
            <a:fillRect/>
          </a:stretch>
        </p:blipFill>
        <p:spPr>
          <a:xfrm>
            <a:off x="4375940" y="6050234"/>
            <a:ext cx="4720590" cy="453390"/>
          </a:xfrm>
          <a:prstGeom prst="rect">
            <a:avLst/>
          </a:prstGeom>
        </p:spPr>
      </p:pic>
      <p:pic>
        <p:nvPicPr>
          <p:cNvPr id="26" name="Picture 25"/>
          <p:cNvPicPr>
            <a:picLocks noChangeAspect="1"/>
          </p:cNvPicPr>
          <p:nvPr/>
        </p:nvPicPr>
        <p:blipFill>
          <a:blip r:embed="rId3"/>
          <a:stretch>
            <a:fillRect/>
          </a:stretch>
        </p:blipFill>
        <p:spPr>
          <a:xfrm>
            <a:off x="1095044" y="1063707"/>
            <a:ext cx="9532620" cy="4335780"/>
          </a:xfrm>
          <a:prstGeom prst="rect">
            <a:avLst/>
          </a:prstGeom>
        </p:spPr>
      </p:pic>
    </p:spTree>
    <p:extLst>
      <p:ext uri="{BB962C8B-B14F-4D97-AF65-F5344CB8AC3E}">
        <p14:creationId xmlns:p14="http://schemas.microsoft.com/office/powerpoint/2010/main" val="380702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Utility Incentives &amp; Comprehensive System Planning</a:t>
            </a:r>
            <a:br>
              <a:rPr lang="en-US" b="1" dirty="0"/>
            </a:b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24</a:t>
            </a:fld>
            <a:endParaRPr lang="en-US" dirty="0"/>
          </a:p>
        </p:txBody>
      </p:sp>
      <p:pic>
        <p:nvPicPr>
          <p:cNvPr id="60" name="Picture 59"/>
          <p:cNvPicPr>
            <a:picLocks noChangeAspect="1"/>
          </p:cNvPicPr>
          <p:nvPr/>
        </p:nvPicPr>
        <p:blipFill>
          <a:blip r:embed="rId2"/>
          <a:stretch>
            <a:fillRect/>
          </a:stretch>
        </p:blipFill>
        <p:spPr>
          <a:xfrm>
            <a:off x="1852138" y="1159673"/>
            <a:ext cx="7862316" cy="5012436"/>
          </a:xfrm>
          <a:prstGeom prst="rect">
            <a:avLst/>
          </a:prstGeom>
        </p:spPr>
      </p:pic>
      <p:pic>
        <p:nvPicPr>
          <p:cNvPr id="61" name="Picture 60"/>
          <p:cNvPicPr>
            <a:picLocks noChangeAspect="1"/>
          </p:cNvPicPr>
          <p:nvPr/>
        </p:nvPicPr>
        <p:blipFill>
          <a:blip r:embed="rId3"/>
          <a:stretch>
            <a:fillRect/>
          </a:stretch>
        </p:blipFill>
        <p:spPr>
          <a:xfrm>
            <a:off x="4386572" y="6172109"/>
            <a:ext cx="4720590" cy="453390"/>
          </a:xfrm>
          <a:prstGeom prst="rect">
            <a:avLst/>
          </a:prstGeom>
        </p:spPr>
      </p:pic>
    </p:spTree>
    <p:extLst>
      <p:ext uri="{BB962C8B-B14F-4D97-AF65-F5344CB8AC3E}">
        <p14:creationId xmlns:p14="http://schemas.microsoft.com/office/powerpoint/2010/main" val="21957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Clean Energy Deployment &amp; Economic Development</a:t>
            </a:r>
            <a:br>
              <a:rPr lang="en-US" b="1" dirty="0"/>
            </a:b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25</a:t>
            </a:fld>
            <a:endParaRPr lang="en-US" dirty="0"/>
          </a:p>
        </p:txBody>
      </p:sp>
      <p:pic>
        <p:nvPicPr>
          <p:cNvPr id="6" name="Picture 5"/>
          <p:cNvPicPr>
            <a:picLocks noChangeAspect="1"/>
          </p:cNvPicPr>
          <p:nvPr/>
        </p:nvPicPr>
        <p:blipFill>
          <a:blip r:embed="rId2"/>
          <a:stretch>
            <a:fillRect/>
          </a:stretch>
        </p:blipFill>
        <p:spPr>
          <a:xfrm>
            <a:off x="2263782" y="1116160"/>
            <a:ext cx="6800850" cy="5029200"/>
          </a:xfrm>
          <a:prstGeom prst="rect">
            <a:avLst/>
          </a:prstGeom>
        </p:spPr>
      </p:pic>
      <p:pic>
        <p:nvPicPr>
          <p:cNvPr id="8" name="Picture 7"/>
          <p:cNvPicPr>
            <a:picLocks noChangeAspect="1"/>
          </p:cNvPicPr>
          <p:nvPr/>
        </p:nvPicPr>
        <p:blipFill>
          <a:blip r:embed="rId3"/>
          <a:stretch>
            <a:fillRect/>
          </a:stretch>
        </p:blipFill>
        <p:spPr>
          <a:xfrm>
            <a:off x="4344042" y="6145360"/>
            <a:ext cx="4720590" cy="453390"/>
          </a:xfrm>
          <a:prstGeom prst="rect">
            <a:avLst/>
          </a:prstGeom>
        </p:spPr>
      </p:pic>
    </p:spTree>
    <p:extLst>
      <p:ext uri="{BB962C8B-B14F-4D97-AF65-F5344CB8AC3E}">
        <p14:creationId xmlns:p14="http://schemas.microsoft.com/office/powerpoint/2010/main" val="89396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Equitable Access &amp; Just Transition</a:t>
            </a:r>
            <a:br>
              <a:rPr lang="en-US" b="1" dirty="0"/>
            </a:b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26</a:t>
            </a:fld>
            <a:endParaRPr lang="en-US" dirty="0"/>
          </a:p>
        </p:txBody>
      </p:sp>
      <p:pic>
        <p:nvPicPr>
          <p:cNvPr id="6" name="Picture 5"/>
          <p:cNvPicPr>
            <a:picLocks noChangeAspect="1"/>
          </p:cNvPicPr>
          <p:nvPr/>
        </p:nvPicPr>
        <p:blipFill>
          <a:blip r:embed="rId2"/>
          <a:stretch>
            <a:fillRect/>
          </a:stretch>
        </p:blipFill>
        <p:spPr>
          <a:xfrm>
            <a:off x="2720578" y="1159672"/>
            <a:ext cx="6750844" cy="4922044"/>
          </a:xfrm>
          <a:prstGeom prst="rect">
            <a:avLst/>
          </a:prstGeom>
        </p:spPr>
      </p:pic>
      <p:pic>
        <p:nvPicPr>
          <p:cNvPr id="8" name="Picture 7"/>
          <p:cNvPicPr>
            <a:picLocks noChangeAspect="1"/>
          </p:cNvPicPr>
          <p:nvPr/>
        </p:nvPicPr>
        <p:blipFill>
          <a:blip r:embed="rId3"/>
          <a:stretch>
            <a:fillRect/>
          </a:stretch>
        </p:blipFill>
        <p:spPr>
          <a:xfrm>
            <a:off x="4375940" y="6050234"/>
            <a:ext cx="4720590" cy="453390"/>
          </a:xfrm>
          <a:prstGeom prst="rect">
            <a:avLst/>
          </a:prstGeom>
        </p:spPr>
      </p:pic>
    </p:spTree>
    <p:extLst>
      <p:ext uri="{BB962C8B-B14F-4D97-AF65-F5344CB8AC3E}">
        <p14:creationId xmlns:p14="http://schemas.microsoft.com/office/powerpoint/2010/main" val="3997518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Energy Efficiency &amp; Beneficial Electrification</a:t>
            </a:r>
            <a:br>
              <a:rPr lang="en-US" b="1" dirty="0"/>
            </a:b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27</a:t>
            </a:fld>
            <a:endParaRPr lang="en-US" dirty="0"/>
          </a:p>
        </p:txBody>
      </p:sp>
      <p:pic>
        <p:nvPicPr>
          <p:cNvPr id="6" name="Picture 5"/>
          <p:cNvPicPr>
            <a:picLocks noChangeAspect="1"/>
          </p:cNvPicPr>
          <p:nvPr/>
        </p:nvPicPr>
        <p:blipFill>
          <a:blip r:embed="rId2"/>
          <a:stretch>
            <a:fillRect/>
          </a:stretch>
        </p:blipFill>
        <p:spPr>
          <a:xfrm>
            <a:off x="2018636" y="1159672"/>
            <a:ext cx="8324850" cy="5143500"/>
          </a:xfrm>
          <a:prstGeom prst="rect">
            <a:avLst/>
          </a:prstGeom>
        </p:spPr>
      </p:pic>
      <p:pic>
        <p:nvPicPr>
          <p:cNvPr id="8" name="Picture 7"/>
          <p:cNvPicPr>
            <a:picLocks noChangeAspect="1"/>
          </p:cNvPicPr>
          <p:nvPr/>
        </p:nvPicPr>
        <p:blipFill>
          <a:blip r:embed="rId3"/>
          <a:stretch>
            <a:fillRect/>
          </a:stretch>
        </p:blipFill>
        <p:spPr>
          <a:xfrm>
            <a:off x="4375940" y="6103399"/>
            <a:ext cx="4720590" cy="453390"/>
          </a:xfrm>
          <a:prstGeom prst="rect">
            <a:avLst/>
          </a:prstGeom>
        </p:spPr>
      </p:pic>
    </p:spTree>
    <p:extLst>
      <p:ext uri="{BB962C8B-B14F-4D97-AF65-F5344CB8AC3E}">
        <p14:creationId xmlns:p14="http://schemas.microsoft.com/office/powerpoint/2010/main" val="1015180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Grid Modernization and Resilience</a:t>
            </a:r>
            <a:br>
              <a:rPr lang="en-US" b="1" dirty="0"/>
            </a:br>
            <a:r>
              <a:rPr lang="en-US" dirty="0"/>
              <a:t>Recommendations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28</a:t>
            </a:fld>
            <a:endParaRPr lang="en-US" dirty="0"/>
          </a:p>
        </p:txBody>
      </p:sp>
      <p:pic>
        <p:nvPicPr>
          <p:cNvPr id="6" name="Picture 5"/>
          <p:cNvPicPr>
            <a:picLocks noChangeAspect="1"/>
          </p:cNvPicPr>
          <p:nvPr/>
        </p:nvPicPr>
        <p:blipFill>
          <a:blip r:embed="rId2"/>
          <a:stretch>
            <a:fillRect/>
          </a:stretch>
        </p:blipFill>
        <p:spPr>
          <a:xfrm>
            <a:off x="1761460" y="1159673"/>
            <a:ext cx="8220456" cy="4774597"/>
          </a:xfrm>
          <a:prstGeom prst="rect">
            <a:avLst/>
          </a:prstGeom>
        </p:spPr>
      </p:pic>
      <p:pic>
        <p:nvPicPr>
          <p:cNvPr id="8" name="Picture 7"/>
          <p:cNvPicPr>
            <a:picLocks noChangeAspect="1"/>
          </p:cNvPicPr>
          <p:nvPr/>
        </p:nvPicPr>
        <p:blipFill>
          <a:blip r:embed="rId3"/>
          <a:stretch>
            <a:fillRect/>
          </a:stretch>
        </p:blipFill>
        <p:spPr>
          <a:xfrm>
            <a:off x="4375940" y="6050234"/>
            <a:ext cx="4720590" cy="453390"/>
          </a:xfrm>
          <a:prstGeom prst="rect">
            <a:avLst/>
          </a:prstGeom>
        </p:spPr>
      </p:pic>
    </p:spTree>
    <p:extLst>
      <p:ext uri="{BB962C8B-B14F-4D97-AF65-F5344CB8AC3E}">
        <p14:creationId xmlns:p14="http://schemas.microsoft.com/office/powerpoint/2010/main" val="226855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4A4D-A290-475A-B060-C1C722DD26BE}"/>
              </a:ext>
            </a:extLst>
          </p:cNvPr>
          <p:cNvSpPr>
            <a:spLocks noGrp="1"/>
          </p:cNvSpPr>
          <p:nvPr>
            <p:ph type="title"/>
          </p:nvPr>
        </p:nvSpPr>
        <p:spPr/>
        <p:txBody>
          <a:bodyPr>
            <a:normAutofit/>
          </a:bodyPr>
          <a:lstStyle/>
          <a:p>
            <a:r>
              <a:rPr lang="en-US" dirty="0">
                <a:solidFill>
                  <a:srgbClr val="288DC2"/>
                </a:solidFill>
              </a:rPr>
              <a:t>Next Steps</a:t>
            </a:r>
          </a:p>
        </p:txBody>
      </p:sp>
      <p:sp>
        <p:nvSpPr>
          <p:cNvPr id="3" name="Slide Number Placeholder 2">
            <a:extLst>
              <a:ext uri="{FF2B5EF4-FFF2-40B4-BE49-F238E27FC236}">
                <a16:creationId xmlns:a16="http://schemas.microsoft.com/office/drawing/2014/main" id="{ECA20209-58FB-4972-BF91-939E3B3544C2}"/>
              </a:ext>
            </a:extLst>
          </p:cNvPr>
          <p:cNvSpPr>
            <a:spLocks noGrp="1"/>
          </p:cNvSpPr>
          <p:nvPr>
            <p:ph type="sldNum" sz="quarter" idx="12"/>
          </p:nvPr>
        </p:nvSpPr>
        <p:spPr/>
        <p:txBody>
          <a:bodyPr/>
          <a:lstStyle/>
          <a:p>
            <a:fld id="{11F27F3A-B3E9-41ED-AF8F-A365F10BB65F}" type="slidenum">
              <a:rPr lang="en-US" smtClean="0"/>
              <a:pPr/>
              <a:t>29</a:t>
            </a:fld>
            <a:endParaRPr lang="en-US"/>
          </a:p>
        </p:txBody>
      </p:sp>
      <p:sp>
        <p:nvSpPr>
          <p:cNvPr id="5" name="Rectangle 4">
            <a:extLst>
              <a:ext uri="{FF2B5EF4-FFF2-40B4-BE49-F238E27FC236}">
                <a16:creationId xmlns:a16="http://schemas.microsoft.com/office/drawing/2014/main" id="{77EEE5D7-5FEB-4DD6-91B3-47A522CFBD9D}"/>
              </a:ext>
            </a:extLst>
          </p:cNvPr>
          <p:cNvSpPr/>
          <p:nvPr/>
        </p:nvSpPr>
        <p:spPr>
          <a:xfrm>
            <a:off x="422705" y="1045250"/>
            <a:ext cx="5673295" cy="3433953"/>
          </a:xfrm>
          <a:prstGeom prst="rect">
            <a:avLst/>
          </a:prstGeom>
          <a:ln>
            <a:solidFill>
              <a:schemeClr val="accent1"/>
            </a:solidFill>
          </a:ln>
        </p:spPr>
        <p:txBody>
          <a:bodyPr wrap="square">
            <a:spAutoFit/>
          </a:bodyPr>
          <a:lstStyle/>
          <a:p>
            <a:pPr>
              <a:lnSpc>
                <a:spcPct val="107000"/>
              </a:lnSpc>
              <a:spcAft>
                <a:spcPts val="200"/>
              </a:spcAft>
            </a:pPr>
            <a:r>
              <a:rPr lang="en-US" sz="2400" b="1" dirty="0">
                <a:latin typeface="Calibri" panose="020F0502020204030204" pitchFamily="34" charset="0"/>
                <a:cs typeface="Times New Roman" panose="02020603050405020304" pitchFamily="18" charset="0"/>
              </a:rPr>
              <a:t>Call for Action</a:t>
            </a:r>
          </a:p>
          <a:p>
            <a:pPr marL="342900" indent="-342900">
              <a:lnSpc>
                <a:spcPct val="107000"/>
              </a:lnSpc>
              <a:spcAft>
                <a:spcPts val="800"/>
              </a:spcAft>
              <a:buFontTx/>
              <a:buChar char="-"/>
            </a:pPr>
            <a:r>
              <a:rPr lang="en-US" sz="2000" dirty="0"/>
              <a:t>Lead by example</a:t>
            </a:r>
          </a:p>
          <a:p>
            <a:pPr marL="342900" indent="-342900">
              <a:lnSpc>
                <a:spcPct val="107000"/>
              </a:lnSpc>
              <a:spcAft>
                <a:spcPts val="800"/>
              </a:spcAft>
              <a:buFontTx/>
              <a:buChar char="-"/>
            </a:pPr>
            <a:r>
              <a:rPr lang="en-US" sz="2000" dirty="0"/>
              <a:t>Integrate into operational practices</a:t>
            </a:r>
          </a:p>
          <a:p>
            <a:pPr marL="342900" indent="-342900">
              <a:lnSpc>
                <a:spcPct val="107000"/>
              </a:lnSpc>
              <a:spcAft>
                <a:spcPts val="800"/>
              </a:spcAft>
              <a:buFontTx/>
              <a:buChar char="-"/>
            </a:pPr>
            <a:r>
              <a:rPr lang="en-US" sz="2000" dirty="0"/>
              <a:t>Convene experts, learn and apply</a:t>
            </a:r>
          </a:p>
          <a:p>
            <a:pPr marL="342900" indent="-342900">
              <a:lnSpc>
                <a:spcPct val="107000"/>
              </a:lnSpc>
              <a:spcAft>
                <a:spcPts val="800"/>
              </a:spcAft>
              <a:buFontTx/>
              <a:buChar char="-"/>
            </a:pPr>
            <a:r>
              <a:rPr lang="en-US" sz="2000" dirty="0"/>
              <a:t>Conduct deeper dives and detailed analysis</a:t>
            </a:r>
          </a:p>
          <a:p>
            <a:pPr marL="342900" indent="-342900">
              <a:lnSpc>
                <a:spcPct val="107000"/>
              </a:lnSpc>
              <a:spcAft>
                <a:spcPts val="800"/>
              </a:spcAft>
              <a:buFontTx/>
              <a:buChar char="-"/>
            </a:pPr>
            <a:r>
              <a:rPr lang="en-US" sz="2000" dirty="0"/>
              <a:t>Make adjustments where needed and take action</a:t>
            </a:r>
          </a:p>
          <a:p>
            <a:pPr marL="342900" indent="-342900">
              <a:lnSpc>
                <a:spcPct val="107000"/>
              </a:lnSpc>
              <a:spcAft>
                <a:spcPts val="800"/>
              </a:spcAft>
              <a:buFontTx/>
              <a:buChar char="-"/>
            </a:pPr>
            <a:endParaRPr lang="en-US" sz="2000" dirty="0"/>
          </a:p>
        </p:txBody>
      </p:sp>
      <p:pic>
        <p:nvPicPr>
          <p:cNvPr id="1026" name="Picture 2" descr="/var/folders/7x/l6zjsybj2j9_drhl2s7_s0l80000gn/T/com.microsoft.Powerpoint/WebArchiveCopyPasteTempFiles/9k=">
            <a:extLst>
              <a:ext uri="{FF2B5EF4-FFF2-40B4-BE49-F238E27FC236}">
                <a16:creationId xmlns:a16="http://schemas.microsoft.com/office/drawing/2014/main" id="{915C0A31-C41F-0944-BB68-0048CFE7F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423" y="1046546"/>
            <a:ext cx="5065101" cy="431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66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882" y="184172"/>
            <a:ext cx="11845467" cy="1840530"/>
          </a:xfrm>
        </p:spPr>
        <p:txBody>
          <a:bodyPr>
            <a:normAutofit/>
          </a:bodyPr>
          <a:lstStyle/>
          <a:p>
            <a:r>
              <a:rPr lang="en-US" sz="3200" dirty="0"/>
              <a:t>North Carolina’s Commitment to Address Climate Change and Transition to a Clean Energy Economy</a:t>
            </a:r>
          </a:p>
        </p:txBody>
      </p:sp>
      <p:sp>
        <p:nvSpPr>
          <p:cNvPr id="2" name="Slide Number Placeholder 1"/>
          <p:cNvSpPr>
            <a:spLocks noGrp="1"/>
          </p:cNvSpPr>
          <p:nvPr>
            <p:ph type="sldNum" sz="quarter" idx="12"/>
          </p:nvPr>
        </p:nvSpPr>
        <p:spPr>
          <a:xfrm>
            <a:off x="-1093432" y="5321857"/>
            <a:ext cx="2743200" cy="138112"/>
          </a:xfrm>
        </p:spPr>
        <p:txBody>
          <a:bodyPr/>
          <a:lstStyle/>
          <a:p>
            <a:fld id="{11F27F3A-B3E9-41ED-AF8F-A365F10BB65F}" type="slidenum">
              <a:rPr lang="en-US" smtClean="0"/>
              <a:pPr/>
              <a:t>3</a:t>
            </a:fld>
            <a:endParaRPr lang="en-US" dirty="0"/>
          </a:p>
        </p:txBody>
      </p:sp>
      <p:sp>
        <p:nvSpPr>
          <p:cNvPr id="3" name="Content Placeholder 2"/>
          <p:cNvSpPr>
            <a:spLocks noGrp="1"/>
          </p:cNvSpPr>
          <p:nvPr>
            <p:ph idx="1"/>
          </p:nvPr>
        </p:nvSpPr>
        <p:spPr>
          <a:xfrm>
            <a:off x="5535386" y="2024701"/>
            <a:ext cx="6408963" cy="4295888"/>
          </a:xfrm>
        </p:spPr>
        <p:txBody>
          <a:bodyPr>
            <a:normAutofit lnSpcReduction="10000"/>
          </a:bodyPr>
          <a:lstStyle/>
          <a:p>
            <a:pPr marL="0" indent="0">
              <a:buNone/>
            </a:pPr>
            <a:r>
              <a:rPr lang="en-US" sz="2200" dirty="0">
                <a:solidFill>
                  <a:srgbClr val="728591"/>
                </a:solidFill>
              </a:rPr>
              <a:t>Goals for NC to accomplish by 2025:</a:t>
            </a:r>
            <a:r>
              <a:rPr lang="en-US" sz="2200" dirty="0">
                <a:solidFill>
                  <a:schemeClr val="tx1"/>
                </a:solidFill>
              </a:rPr>
              <a:t> </a:t>
            </a:r>
          </a:p>
          <a:p>
            <a:endParaRPr lang="en-US" sz="1300" dirty="0"/>
          </a:p>
          <a:p>
            <a:pPr marL="342900" indent="-342900"/>
            <a:r>
              <a:rPr lang="en-US" sz="2200" b="1" dirty="0">
                <a:solidFill>
                  <a:schemeClr val="accent1"/>
                </a:solidFill>
              </a:rPr>
              <a:t>Reduce statewide greenhouse gas emissions to 40% below 2005 levels</a:t>
            </a:r>
          </a:p>
          <a:p>
            <a:pPr marL="342900" indent="-342900"/>
            <a:r>
              <a:rPr lang="en-US" sz="2200" dirty="0">
                <a:solidFill>
                  <a:schemeClr val="tx1"/>
                </a:solidFill>
              </a:rPr>
              <a:t>Reduce energy consumption per square foot in state-owned buildings by at least 40% from fiscal year 2002-2003 levels</a:t>
            </a:r>
          </a:p>
          <a:p>
            <a:pPr marL="342900" indent="-342900"/>
            <a:r>
              <a:rPr lang="en-US" sz="2200" b="1" dirty="0">
                <a:solidFill>
                  <a:schemeClr val="accent1"/>
                </a:solidFill>
              </a:rPr>
              <a:t>Increase the number of registered, zero-emission vehicles (ZEVs) to at least 80,000</a:t>
            </a:r>
          </a:p>
          <a:p>
            <a:pPr marL="0" indent="0">
              <a:buNone/>
            </a:pPr>
            <a:endParaRPr lang="en-US" sz="1300" dirty="0"/>
          </a:p>
          <a:p>
            <a:pPr marL="0" indent="0">
              <a:buNone/>
            </a:pPr>
            <a:r>
              <a:rPr lang="en-US" sz="2200" dirty="0">
                <a:solidFill>
                  <a:srgbClr val="728591"/>
                </a:solidFill>
              </a:rPr>
              <a:t>Cabinet agencies must incorporate climate resiliency planning into policies, programs and operations</a:t>
            </a:r>
          </a:p>
          <a:p>
            <a:pPr marL="0" indent="0">
              <a:buNone/>
            </a:pPr>
            <a:endParaRPr lang="en-US" dirty="0"/>
          </a:p>
        </p:txBody>
      </p:sp>
      <p:pic>
        <p:nvPicPr>
          <p:cNvPr id="6" name="Picture 5">
            <a:extLst>
              <a:ext uri="{FF2B5EF4-FFF2-40B4-BE49-F238E27FC236}">
                <a16:creationId xmlns:a16="http://schemas.microsoft.com/office/drawing/2014/main" id="{77160D0D-AE09-4E48-AFBE-5E85DD92371B}"/>
              </a:ext>
            </a:extLst>
          </p:cNvPr>
          <p:cNvPicPr>
            <a:picLocks noChangeAspect="1"/>
          </p:cNvPicPr>
          <p:nvPr/>
        </p:nvPicPr>
        <p:blipFill>
          <a:blip r:embed="rId3"/>
          <a:stretch>
            <a:fillRect/>
          </a:stretch>
        </p:blipFill>
        <p:spPr>
          <a:xfrm>
            <a:off x="642937" y="2581383"/>
            <a:ext cx="4782483" cy="3182525"/>
          </a:xfrm>
          <a:prstGeom prst="rect">
            <a:avLst/>
          </a:prstGeom>
        </p:spPr>
      </p:pic>
    </p:spTree>
    <p:extLst>
      <p:ext uri="{BB962C8B-B14F-4D97-AF65-F5344CB8AC3E}">
        <p14:creationId xmlns:p14="http://schemas.microsoft.com/office/powerpoint/2010/main" val="3643858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6" y="5939992"/>
            <a:ext cx="1266693" cy="307777"/>
          </a:xfrm>
          <a:prstGeom prst="rect">
            <a:avLst/>
          </a:prstGeom>
        </p:spPr>
        <p:txBody>
          <a:bodyPr wrap="none">
            <a:spAutoFit/>
          </a:bodyPr>
          <a:lstStyle/>
          <a:p>
            <a:r>
              <a:rPr lang="en-US" sz="1400" dirty="0">
                <a:solidFill>
                  <a:srgbClr val="243F8F"/>
                </a:solidFill>
                <a:latin typeface="+mj-lt"/>
              </a:rPr>
              <a:t>North Carolina</a:t>
            </a:r>
          </a:p>
        </p:txBody>
      </p:sp>
      <p:sp>
        <p:nvSpPr>
          <p:cNvPr id="6" name="Rectangle 5"/>
          <p:cNvSpPr/>
          <p:nvPr/>
        </p:nvSpPr>
        <p:spPr>
          <a:xfrm>
            <a:off x="126301" y="6150903"/>
            <a:ext cx="4377459" cy="338554"/>
          </a:xfrm>
          <a:prstGeom prst="rect">
            <a:avLst/>
          </a:prstGeom>
        </p:spPr>
        <p:txBody>
          <a:bodyPr wrap="square">
            <a:spAutoFit/>
          </a:bodyPr>
          <a:lstStyle/>
          <a:p>
            <a:r>
              <a:rPr lang="en-US" sz="1600" dirty="0">
                <a:solidFill>
                  <a:srgbClr val="243F8F"/>
                </a:solidFill>
                <a:latin typeface="Montserrat"/>
              </a:rPr>
              <a:t>Climate Change Interagency Council</a:t>
            </a:r>
          </a:p>
        </p:txBody>
      </p:sp>
      <p:sp>
        <p:nvSpPr>
          <p:cNvPr id="8" name="Title 1">
            <a:extLst>
              <a:ext uri="{FF2B5EF4-FFF2-40B4-BE49-F238E27FC236}">
                <a16:creationId xmlns:a16="http://schemas.microsoft.com/office/drawing/2014/main" id="{7DBF7C78-C199-4480-A1C9-A7ACA2608DAB}"/>
              </a:ext>
            </a:extLst>
          </p:cNvPr>
          <p:cNvSpPr>
            <a:spLocks noGrp="1"/>
          </p:cNvSpPr>
          <p:nvPr>
            <p:ph type="title"/>
          </p:nvPr>
        </p:nvSpPr>
        <p:spPr>
          <a:xfrm>
            <a:off x="910628" y="2651503"/>
            <a:ext cx="10515600" cy="1061245"/>
          </a:xfrm>
        </p:spPr>
        <p:txBody>
          <a:bodyPr>
            <a:normAutofit fontScale="90000"/>
          </a:bodyPr>
          <a:lstStyle/>
          <a:p>
            <a:r>
              <a:rPr lang="en-US" dirty="0"/>
              <a:t>EO80 Section 9- </a:t>
            </a:r>
            <a:br>
              <a:rPr lang="en-US" dirty="0"/>
            </a:br>
            <a:r>
              <a:rPr lang="en-US" dirty="0"/>
              <a:t>Climate Science, Impacts, Risks, Adaptation, and Resiliency </a:t>
            </a:r>
          </a:p>
        </p:txBody>
      </p:sp>
    </p:spTree>
    <p:extLst>
      <p:ext uri="{BB962C8B-B14F-4D97-AF65-F5344CB8AC3E}">
        <p14:creationId xmlns:p14="http://schemas.microsoft.com/office/powerpoint/2010/main" val="688387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365126"/>
            <a:ext cx="10938257" cy="672816"/>
          </a:xfrm>
        </p:spPr>
        <p:txBody>
          <a:bodyPr>
            <a:normAutofit fontScale="90000"/>
          </a:bodyPr>
          <a:lstStyle/>
          <a:p>
            <a:pPr algn="ctr"/>
            <a:r>
              <a:rPr lang="en-US" sz="3200" i="1" dirty="0">
                <a:solidFill>
                  <a:srgbClr val="243F8F"/>
                </a:solidFill>
                <a:latin typeface="Verdana" panose="020B0604030504040204" pitchFamily="34" charset="0"/>
                <a:ea typeface="Verdana" panose="020B0604030504040204" pitchFamily="34" charset="0"/>
                <a:cs typeface="Verdana" panose="020B0604030504040204" pitchFamily="34" charset="0"/>
              </a:rPr>
              <a:t>EO80 Section 9</a:t>
            </a:r>
            <a:br>
              <a:rPr lang="en-US" sz="3200" i="1" dirty="0">
                <a:solidFill>
                  <a:srgbClr val="243F8F"/>
                </a:solidFill>
                <a:latin typeface="Verdana" panose="020B0604030504040204" pitchFamily="34" charset="0"/>
                <a:ea typeface="Verdana" panose="020B0604030504040204" pitchFamily="34" charset="0"/>
                <a:cs typeface="Verdana" panose="020B0604030504040204" pitchFamily="34" charset="0"/>
              </a:rPr>
            </a:br>
            <a:r>
              <a:rPr lang="en-US" sz="3200" i="1" dirty="0">
                <a:solidFill>
                  <a:srgbClr val="243F8F"/>
                </a:solidFill>
                <a:latin typeface="Verdana" panose="020B0604030504040204" pitchFamily="34" charset="0"/>
                <a:ea typeface="Verdana" panose="020B0604030504040204" pitchFamily="34" charset="0"/>
                <a:cs typeface="Verdana" panose="020B0604030504040204" pitchFamily="34" charset="0"/>
              </a:rPr>
              <a:t>Climate Change Science, Impacts, Risks and Resiliency</a:t>
            </a:r>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1296335"/>
            <a:ext cx="10732129" cy="47789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N.C. Climate Risk Assessment and Resiliency Plan Development</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DEQ will lead a process to provide a scientific assessment of current and projected climate impacts on North Carolina and prioritize effective resiliency strategies. </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All cabinet agencies will assess and address climate change by:</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Evaluating the impacts of climate change on agency programs and operations</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Integrating climate change mitigation and adaptation practices into agency programs and operations</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Supporting communities and sectors vulnerable to climate change impacts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Collective efforts will be documented in the </a:t>
            </a:r>
            <a:r>
              <a:rPr kumimoji="0" lang="en-US" sz="1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Risk and Resiliency Plan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due March 1, 2020</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8" name="Content Placeholder 6">
            <a:extLst>
              <a:ext uri="{FF2B5EF4-FFF2-40B4-BE49-F238E27FC236}">
                <a16:creationId xmlns:a16="http://schemas.microsoft.com/office/drawing/2014/main" id="{7FDD6837-588B-4FBE-8609-91C91B1AA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9269" y="5216090"/>
            <a:ext cx="2647188" cy="944902"/>
          </a:xfrm>
          <a:prstGeom prst="rect">
            <a:avLst/>
          </a:prstGeom>
        </p:spPr>
      </p:pic>
      <p:sp>
        <p:nvSpPr>
          <p:cNvPr id="9" name="Slide Number Placeholder 1"/>
          <p:cNvSpPr>
            <a:spLocks noGrp="1"/>
          </p:cNvSpPr>
          <p:nvPr>
            <p:ph type="sldNum" sz="quarter" idx="12"/>
          </p:nvPr>
        </p:nvSpPr>
        <p:spPr>
          <a:xfrm>
            <a:off x="9291782" y="6573520"/>
            <a:ext cx="2743200" cy="278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711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itle 3"/>
          <p:cNvSpPr>
            <a:spLocks noGrp="1"/>
          </p:cNvSpPr>
          <p:nvPr>
            <p:ph type="title"/>
          </p:nvPr>
        </p:nvSpPr>
        <p:spPr>
          <a:xfrm>
            <a:off x="838200" y="365126"/>
            <a:ext cx="10515600" cy="672816"/>
          </a:xfrm>
        </p:spPr>
        <p:txBody>
          <a:bodyPr>
            <a:normAutofit fontScale="90000"/>
          </a:bodyPr>
          <a:lstStyle/>
          <a:p>
            <a:r>
              <a:rPr lang="en-US" sz="3200" b="1" dirty="0">
                <a:solidFill>
                  <a:srgbClr val="243F8F"/>
                </a:solidFill>
                <a:latin typeface="Verdana" panose="020B0604030504040204" pitchFamily="34" charset="0"/>
                <a:ea typeface="Verdana" panose="020B0604030504040204" pitchFamily="34" charset="0"/>
                <a:cs typeface="Verdana" panose="020B0604030504040204" pitchFamily="34" charset="0"/>
              </a:rPr>
              <a:t>N.C. Climate Risk Assessment and Resiliency </a:t>
            </a:r>
            <a:r>
              <a:rPr lang="en-US" sz="3200" b="1" dirty="0" smtClean="0">
                <a:solidFill>
                  <a:srgbClr val="243F8F"/>
                </a:solidFill>
                <a:latin typeface="Verdana" panose="020B0604030504040204" pitchFamily="34" charset="0"/>
                <a:ea typeface="Verdana" panose="020B0604030504040204" pitchFamily="34" charset="0"/>
                <a:cs typeface="Verdana" panose="020B0604030504040204" pitchFamily="34" charset="0"/>
              </a:rPr>
              <a:t>Plan</a:t>
            </a:r>
            <a:r>
              <a:rPr lang="en-US" sz="3200" b="1" dirty="0">
                <a:solidFill>
                  <a:srgbClr val="243F8F"/>
                </a:solidFill>
                <a:latin typeface="Verdana" panose="020B0604030504040204" pitchFamily="34" charset="0"/>
                <a:ea typeface="Verdana" panose="020B0604030504040204" pitchFamily="34" charset="0"/>
                <a:cs typeface="Verdana" panose="020B0604030504040204" pitchFamily="34" charset="0"/>
              </a:rPr>
              <a:t/>
            </a:r>
            <a:br>
              <a:rPr lang="en-US" sz="3200" b="1" dirty="0">
                <a:solidFill>
                  <a:srgbClr val="243F8F"/>
                </a:solidFill>
                <a:latin typeface="Verdana" panose="020B0604030504040204" pitchFamily="34" charset="0"/>
                <a:ea typeface="Verdana" panose="020B0604030504040204" pitchFamily="34" charset="0"/>
                <a:cs typeface="Verdana" panose="020B0604030504040204" pitchFamily="34" charset="0"/>
              </a:rPr>
            </a:br>
            <a:r>
              <a:rPr lang="en-US" sz="3200" b="1" i="1" dirty="0" smtClean="0">
                <a:solidFill>
                  <a:srgbClr val="243F8F"/>
                </a:solidFill>
                <a:latin typeface="Verdana" panose="020B0604030504040204" pitchFamily="34" charset="0"/>
                <a:ea typeface="Verdana" panose="020B0604030504040204" pitchFamily="34" charset="0"/>
                <a:cs typeface="Verdana" panose="020B0604030504040204" pitchFamily="34" charset="0"/>
              </a:rPr>
              <a:t>Goals</a:t>
            </a:r>
            <a:endParaRPr lang="en-US" sz="3200" b="1" i="1" dirty="0">
              <a:solidFill>
                <a:srgbClr val="243F8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32</a:t>
            </a:fld>
            <a:endParaRPr lang="en-US"/>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949617"/>
            <a:ext cx="3900886" cy="511477"/>
          </a:xfrm>
        </p:spPr>
      </p:pic>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1203709"/>
            <a:ext cx="10732129" cy="32197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Goal 1:  Develop an updated Climate Science Assessment for NC</a:t>
            </a:r>
          </a:p>
          <a:p>
            <a:pPr marL="0" indent="0">
              <a:lnSpc>
                <a:spcPct val="100000"/>
              </a:lnSpc>
              <a:buNone/>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Goal 2:  Assess vulnerability </a:t>
            </a:r>
            <a:r>
              <a:rPr lang="en-US"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and risks to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climate change</a:t>
            </a:r>
          </a:p>
          <a:p>
            <a:pPr marL="0" indent="0">
              <a:lnSpc>
                <a:spcPct val="100000"/>
              </a:lnSpc>
              <a:buNone/>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Goal 3:  </a:t>
            </a:r>
            <a:r>
              <a:rPr lang="en-US"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Identify strategies and actions in the NC Climate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Risk Assessment and Resiliency Plan</a:t>
            </a:r>
          </a:p>
          <a:p>
            <a:pPr marL="0" indent="0">
              <a:lnSpc>
                <a:spcPct val="100000"/>
              </a:lnSpc>
              <a:buNone/>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Goal 4:  Assist interested local communities develop resiliency strategies</a:t>
            </a:r>
          </a:p>
          <a:p>
            <a:pPr marL="0" indent="0">
              <a:lnSpc>
                <a:spcPct val="100000"/>
              </a:lnSpc>
              <a:buNone/>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57200" lvl="1" indent="0">
              <a:lnSpc>
                <a:spcPct val="100000"/>
              </a:lnSpc>
              <a:buNone/>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Content Placeholder 6">
            <a:extLst>
              <a:ext uri="{FF2B5EF4-FFF2-40B4-BE49-F238E27FC236}">
                <a16:creationId xmlns:a16="http://schemas.microsoft.com/office/drawing/2014/main" id="{7FDD6837-588B-4FBE-8609-91C91B1AA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9269" y="5216090"/>
            <a:ext cx="2647188" cy="944902"/>
          </a:xfrm>
          <a:prstGeom prst="rect">
            <a:avLst/>
          </a:prstGeom>
        </p:spPr>
      </p:pic>
    </p:spTree>
    <p:extLst>
      <p:ext uri="{BB962C8B-B14F-4D97-AF65-F5344CB8AC3E}">
        <p14:creationId xmlns:p14="http://schemas.microsoft.com/office/powerpoint/2010/main" val="1743296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sp>
        <p:nvSpPr>
          <p:cNvPr id="194" name="Google Shape;194;p20"/>
          <p:cNvSpPr/>
          <p:nvPr/>
        </p:nvSpPr>
        <p:spPr>
          <a:xfrm>
            <a:off x="0" y="6590652"/>
            <a:ext cx="12192000" cy="276300"/>
          </a:xfrm>
          <a:prstGeom prst="rect">
            <a:avLst/>
          </a:prstGeom>
          <a:gradFill>
            <a:gsLst>
              <a:gs pos="0">
                <a:schemeClr val="accent1"/>
              </a:gs>
              <a:gs pos="35000">
                <a:srgbClr val="4F745E"/>
              </a:gs>
              <a:gs pos="100000">
                <a:srgbClr val="173860"/>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96" name="Google Shape;196;p20"/>
          <p:cNvSpPr txBox="1">
            <a:spLocks noGrp="1"/>
          </p:cNvSpPr>
          <p:nvPr>
            <p:ph type="title"/>
          </p:nvPr>
        </p:nvSpPr>
        <p:spPr>
          <a:xfrm>
            <a:off x="838200" y="226586"/>
            <a:ext cx="10515600" cy="67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3F8F"/>
              </a:buClr>
              <a:buSzPts val="2880"/>
              <a:buFont typeface="Verdana"/>
              <a:buNone/>
            </a:pPr>
            <a:r>
              <a:rPr lang="en-US" dirty="0">
                <a:latin typeface="Calibri" panose="020F0502020204030204" pitchFamily="34" charset="0"/>
                <a:ea typeface="Verdana"/>
                <a:cs typeface="Calibri" panose="020F0502020204030204" pitchFamily="34" charset="0"/>
                <a:sym typeface="Verdana"/>
              </a:rPr>
              <a:t>Risk Assessment and Resiliency Plan Strategy</a:t>
            </a:r>
            <a:endParaRPr i="1" dirty="0">
              <a:solidFill>
                <a:srgbClr val="243F8F"/>
              </a:solidFill>
              <a:latin typeface="Calibri" panose="020F0502020204030204" pitchFamily="34" charset="0"/>
              <a:ea typeface="Verdana"/>
              <a:cs typeface="Calibri" panose="020F0502020204030204" pitchFamily="34" charset="0"/>
              <a:sym typeface="Verdana"/>
            </a:endParaRPr>
          </a:p>
        </p:txBody>
      </p:sp>
      <p:sp>
        <p:nvSpPr>
          <p:cNvPr id="197" name="Google Shape;197;p20"/>
          <p:cNvSpPr txBox="1"/>
          <p:nvPr/>
        </p:nvSpPr>
        <p:spPr>
          <a:xfrm>
            <a:off x="332073" y="1349328"/>
            <a:ext cx="16047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a:ea typeface="Arial"/>
                <a:cs typeface="Arial"/>
                <a:sym typeface="Arial"/>
              </a:rPr>
              <a:t>Climate science assessment</a:t>
            </a:r>
            <a:endParaRPr kumimoji="0" sz="1400" b="0"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98" name="Google Shape;198;p20"/>
          <p:cNvSpPr txBox="1"/>
          <p:nvPr/>
        </p:nvSpPr>
        <p:spPr>
          <a:xfrm>
            <a:off x="332072" y="3157638"/>
            <a:ext cx="17985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a:ea typeface="Arial"/>
                <a:cs typeface="Arial"/>
                <a:sym typeface="Arial"/>
              </a:rPr>
              <a:t>Assess Vulnerability and Risks</a:t>
            </a:r>
            <a:endParaRPr kumimoji="0" sz="1400" b="0"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99" name="Google Shape;199;p20"/>
          <p:cNvSpPr txBox="1"/>
          <p:nvPr/>
        </p:nvSpPr>
        <p:spPr>
          <a:xfrm>
            <a:off x="4236026" y="1151922"/>
            <a:ext cx="4393625" cy="6729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DEQ</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Arial"/>
                <a:ea typeface="Arial"/>
                <a:cs typeface="Arial"/>
                <a:sym typeface="Arial"/>
              </a:rPr>
              <a:t>NCORR/DPS, DOT, DNCR, DHHS, DHS, DOA, DMVA, DOR, DOC</a:t>
            </a:r>
            <a:endParaRPr kumimoji="0" sz="1100" b="0" i="1" u="none" strike="noStrike" kern="1200" cap="none" spc="0" normalizeH="0" baseline="0" noProof="0" dirty="0">
              <a:ln>
                <a:noFill/>
              </a:ln>
              <a:solidFill>
                <a:srgbClr val="0070C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NCICS, NC Climate Science Advisory Panel</a:t>
            </a: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200;p20"/>
          <p:cNvSpPr txBox="1"/>
          <p:nvPr/>
        </p:nvSpPr>
        <p:spPr>
          <a:xfrm>
            <a:off x="4247447" y="3037692"/>
            <a:ext cx="4393625" cy="6924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DEQ</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Arial"/>
                <a:ea typeface="Arial"/>
                <a:cs typeface="Arial"/>
                <a:sym typeface="Arial"/>
              </a:rPr>
              <a:t>NCORR/DPS, DOT, DNCR, DHHS, DHS, DOA, DMVA, DOR, 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NOAA, NEMAC, NCICS</a:t>
            </a:r>
          </a:p>
        </p:txBody>
      </p:sp>
      <p:sp>
        <p:nvSpPr>
          <p:cNvPr id="201" name="Google Shape;201;p20"/>
          <p:cNvSpPr/>
          <p:nvPr/>
        </p:nvSpPr>
        <p:spPr>
          <a:xfrm>
            <a:off x="8743586" y="1221061"/>
            <a:ext cx="724200" cy="487200"/>
          </a:xfrm>
          <a:prstGeom prst="rightArrow">
            <a:avLst>
              <a:gd name="adj1" fmla="val 50000"/>
              <a:gd name="adj2" fmla="val 50000"/>
            </a:avLst>
          </a:prstGeom>
          <a:solidFill>
            <a:schemeClr val="accent1"/>
          </a:solidFill>
          <a:ln w="12700" cap="flat" cmpd="sng">
            <a:solidFill>
              <a:srgbClr val="5C73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C0"/>
              </a:solidFill>
              <a:effectLst/>
              <a:uLnTx/>
              <a:uFillTx/>
              <a:latin typeface="Arial"/>
              <a:ea typeface="Arial"/>
              <a:cs typeface="Arial"/>
              <a:sym typeface="Arial"/>
            </a:endParaRPr>
          </a:p>
        </p:txBody>
      </p:sp>
      <p:sp>
        <p:nvSpPr>
          <p:cNvPr id="202" name="Google Shape;202;p20"/>
          <p:cNvSpPr txBox="1"/>
          <p:nvPr/>
        </p:nvSpPr>
        <p:spPr>
          <a:xfrm>
            <a:off x="9467862" y="1312234"/>
            <a:ext cx="24765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367639"/>
                </a:solidFill>
                <a:effectLst/>
                <a:uLnTx/>
                <a:uFillTx/>
                <a:latin typeface="Arial"/>
                <a:ea typeface="Arial"/>
                <a:cs typeface="Arial"/>
                <a:sym typeface="Arial"/>
              </a:rPr>
              <a:t>NC Climate Science Report</a:t>
            </a:r>
            <a:endParaRPr kumimoji="0" sz="1400" b="1" i="1" u="none" strike="noStrike" kern="1200" cap="none" spc="0" normalizeH="0" baseline="0" noProof="0">
              <a:ln>
                <a:noFill/>
              </a:ln>
              <a:solidFill>
                <a:srgbClr val="367639"/>
              </a:solidFill>
              <a:effectLst/>
              <a:uLnTx/>
              <a:uFillTx/>
              <a:latin typeface="Arial"/>
              <a:ea typeface="Arial"/>
              <a:cs typeface="Arial"/>
              <a:sym typeface="Arial"/>
            </a:endParaRPr>
          </a:p>
        </p:txBody>
      </p:sp>
      <p:grpSp>
        <p:nvGrpSpPr>
          <p:cNvPr id="203" name="Google Shape;203;p20"/>
          <p:cNvGrpSpPr/>
          <p:nvPr/>
        </p:nvGrpSpPr>
        <p:grpSpPr>
          <a:xfrm>
            <a:off x="2130615" y="1014117"/>
            <a:ext cx="2000700" cy="891563"/>
            <a:chOff x="1001" y="206401"/>
            <a:chExt cx="2000700" cy="800100"/>
          </a:xfrm>
        </p:grpSpPr>
        <p:sp>
          <p:nvSpPr>
            <p:cNvPr id="204" name="Google Shape;204;p20"/>
            <p:cNvSpPr/>
            <p:nvPr/>
          </p:nvSpPr>
          <p:spPr>
            <a:xfrm>
              <a:off x="1001" y="206401"/>
              <a:ext cx="2000700" cy="800100"/>
            </a:xfrm>
            <a:prstGeom prst="chevron">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205;p20"/>
            <p:cNvSpPr txBox="1"/>
            <p:nvPr/>
          </p:nvSpPr>
          <p:spPr>
            <a:xfrm>
              <a:off x="505835" y="206402"/>
              <a:ext cx="1095581" cy="742272"/>
            </a:xfrm>
            <a:prstGeom prst="rect">
              <a:avLst/>
            </a:prstGeom>
            <a:no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2000" b="1" i="0" u="none" strike="noStrike" kern="1200" cap="none" spc="0" normalizeH="0" baseline="0" noProof="0" dirty="0">
                  <a:ln>
                    <a:noFill/>
                  </a:ln>
                  <a:solidFill>
                    <a:srgbClr val="FFFFFF"/>
                  </a:solidFill>
                  <a:effectLst/>
                  <a:uLnTx/>
                  <a:uFillTx/>
                  <a:latin typeface="Arial"/>
                  <a:ea typeface="Arial"/>
                  <a:cs typeface="Arial"/>
                  <a:sym typeface="Arial"/>
                </a:rPr>
                <a:t>Goal 1a</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Arial"/>
                  <a:cs typeface="Arial"/>
                  <a:sym typeface="Arial"/>
                </a:rPr>
                <a:t>Dec 2019</a:t>
              </a:r>
              <a:endParaRPr kumimoji="0" sz="16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grpSp>
        <p:nvGrpSpPr>
          <p:cNvPr id="206" name="Google Shape;206;p20"/>
          <p:cNvGrpSpPr/>
          <p:nvPr/>
        </p:nvGrpSpPr>
        <p:grpSpPr>
          <a:xfrm>
            <a:off x="2130615" y="2946881"/>
            <a:ext cx="2000700" cy="891377"/>
            <a:chOff x="1001" y="1118666"/>
            <a:chExt cx="2000700" cy="800100"/>
          </a:xfrm>
        </p:grpSpPr>
        <p:sp>
          <p:nvSpPr>
            <p:cNvPr id="207" name="Google Shape;207;p20"/>
            <p:cNvSpPr/>
            <p:nvPr/>
          </p:nvSpPr>
          <p:spPr>
            <a:xfrm>
              <a:off x="1001" y="1118666"/>
              <a:ext cx="2000700" cy="800100"/>
            </a:xfrm>
            <a:prstGeom prst="chevron">
              <a:avLst>
                <a:gd name="adj" fmla="val 50000"/>
              </a:avLst>
            </a:prstGeom>
            <a:solidFill>
              <a:srgbClr val="71C9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08;p20"/>
            <p:cNvSpPr txBox="1"/>
            <p:nvPr/>
          </p:nvSpPr>
          <p:spPr>
            <a:xfrm>
              <a:off x="505836" y="1172532"/>
              <a:ext cx="985206" cy="671382"/>
            </a:xfrm>
            <a:prstGeom prst="rect">
              <a:avLst/>
            </a:prstGeom>
            <a:solidFill>
              <a:srgbClr val="71C9C5"/>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2</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Dec 2019</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9" name="Google Shape;209;p20"/>
          <p:cNvGrpSpPr/>
          <p:nvPr/>
        </p:nvGrpSpPr>
        <p:grpSpPr>
          <a:xfrm>
            <a:off x="2130615" y="4753283"/>
            <a:ext cx="2000700" cy="902953"/>
            <a:chOff x="1001" y="2030931"/>
            <a:chExt cx="2000700" cy="800100"/>
          </a:xfrm>
        </p:grpSpPr>
        <p:sp>
          <p:nvSpPr>
            <p:cNvPr id="210" name="Google Shape;210;p20"/>
            <p:cNvSpPr/>
            <p:nvPr/>
          </p:nvSpPr>
          <p:spPr>
            <a:xfrm>
              <a:off x="1001" y="2030931"/>
              <a:ext cx="2000700" cy="800100"/>
            </a:xfrm>
            <a:prstGeom prst="chevron">
              <a:avLst>
                <a:gd name="adj" fmla="val 50000"/>
              </a:avLst>
            </a:prstGeom>
            <a:solidFill>
              <a:srgbClr val="F6D88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11;p20"/>
            <p:cNvSpPr txBox="1"/>
            <p:nvPr/>
          </p:nvSpPr>
          <p:spPr>
            <a:xfrm>
              <a:off x="539695" y="2077655"/>
              <a:ext cx="1061722" cy="689773"/>
            </a:xfrm>
            <a:prstGeom prst="rect">
              <a:avLst/>
            </a:prstGeom>
            <a:solidFill>
              <a:srgbClr val="F6D888"/>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3</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March 2020</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2" name="Google Shape;212;p20"/>
          <p:cNvSpPr/>
          <p:nvPr/>
        </p:nvSpPr>
        <p:spPr>
          <a:xfrm>
            <a:off x="8709843" y="3112476"/>
            <a:ext cx="724200" cy="487200"/>
          </a:xfrm>
          <a:prstGeom prst="rightArrow">
            <a:avLst>
              <a:gd name="adj1" fmla="val 50000"/>
              <a:gd name="adj2" fmla="val 50000"/>
            </a:avLst>
          </a:prstGeom>
          <a:solidFill>
            <a:schemeClr val="accent1"/>
          </a:solidFill>
          <a:ln w="12700" cap="flat" cmpd="sng">
            <a:solidFill>
              <a:srgbClr val="5C73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C0"/>
              </a:solidFill>
              <a:effectLst/>
              <a:uLnTx/>
              <a:uFillTx/>
              <a:latin typeface="Arial"/>
              <a:ea typeface="Arial"/>
              <a:cs typeface="Arial"/>
              <a:sym typeface="Arial"/>
            </a:endParaRPr>
          </a:p>
        </p:txBody>
      </p:sp>
      <p:sp>
        <p:nvSpPr>
          <p:cNvPr id="213" name="Google Shape;213;p20"/>
          <p:cNvSpPr txBox="1"/>
          <p:nvPr/>
        </p:nvSpPr>
        <p:spPr>
          <a:xfrm>
            <a:off x="9467862" y="3126370"/>
            <a:ext cx="27114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Agency Workshop 2</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367639"/>
                </a:solidFill>
                <a:effectLst/>
                <a:uLnTx/>
                <a:uFillTx/>
                <a:latin typeface="Arial"/>
                <a:ea typeface="Arial"/>
                <a:cs typeface="Arial"/>
                <a:sym typeface="Arial"/>
              </a:rPr>
              <a:t>NC Climate Risk Assessment</a:t>
            </a:r>
            <a:endParaRPr kumimoji="0" sz="1400" b="0" i="1" u="none" strike="noStrike" kern="1200" cap="none" spc="0" normalizeH="0" baseline="0" noProof="0" dirty="0">
              <a:ln>
                <a:noFill/>
              </a:ln>
              <a:solidFill>
                <a:srgbClr val="367639"/>
              </a:solidFill>
              <a:effectLst/>
              <a:uLnTx/>
              <a:uFillTx/>
              <a:latin typeface="Arial"/>
              <a:ea typeface="Arial"/>
              <a:cs typeface="Arial"/>
              <a:sym typeface="Arial"/>
            </a:endParaRPr>
          </a:p>
        </p:txBody>
      </p:sp>
      <p:grpSp>
        <p:nvGrpSpPr>
          <p:cNvPr id="221" name="Google Shape;221;p20"/>
          <p:cNvGrpSpPr/>
          <p:nvPr/>
        </p:nvGrpSpPr>
        <p:grpSpPr>
          <a:xfrm>
            <a:off x="2130631" y="1948280"/>
            <a:ext cx="2000653" cy="891562"/>
            <a:chOff x="766280" y="827438"/>
            <a:chExt cx="1813500" cy="725400"/>
          </a:xfrm>
        </p:grpSpPr>
        <p:sp>
          <p:nvSpPr>
            <p:cNvPr id="222" name="Google Shape;222;p20"/>
            <p:cNvSpPr/>
            <p:nvPr/>
          </p:nvSpPr>
          <p:spPr>
            <a:xfrm>
              <a:off x="766280" y="827438"/>
              <a:ext cx="1813500" cy="725400"/>
            </a:xfrm>
            <a:prstGeom prst="chevron">
              <a:avLst>
                <a:gd name="adj" fmla="val 50000"/>
              </a:avLst>
            </a:prstGeom>
            <a:solidFill>
              <a:srgbClr val="1D49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23;p20"/>
            <p:cNvSpPr txBox="1"/>
            <p:nvPr/>
          </p:nvSpPr>
          <p:spPr>
            <a:xfrm>
              <a:off x="1223875" y="879660"/>
              <a:ext cx="993095" cy="673177"/>
            </a:xfrm>
            <a:prstGeom prst="rect">
              <a:avLst/>
            </a:prstGeom>
            <a:noFill/>
            <a:ln>
              <a:noFill/>
            </a:ln>
          </p:spPr>
          <p:txBody>
            <a:bodyPr spcFirstLastPara="1" wrap="square" lIns="19050" tIns="9525" rIns="0" bIns="95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Arial"/>
                  <a:cs typeface="Arial"/>
                  <a:sym typeface="Arial"/>
                </a:rPr>
                <a:t>Goal 1b</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Arial"/>
                  <a:cs typeface="Arial"/>
                  <a:sym typeface="Arial"/>
                </a:rPr>
                <a:t>Oct 11, 2019</a:t>
              </a:r>
              <a:endParaRPr kumimoji="0" sz="16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224" name="Google Shape;224;p20"/>
          <p:cNvSpPr txBox="1"/>
          <p:nvPr/>
        </p:nvSpPr>
        <p:spPr>
          <a:xfrm>
            <a:off x="4236024" y="2065752"/>
            <a:ext cx="4393625" cy="6924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DEQ</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70C0"/>
                </a:solidFill>
                <a:effectLst/>
                <a:uLnTx/>
                <a:uFillTx/>
                <a:latin typeface="Arial"/>
                <a:ea typeface="Arial"/>
                <a:cs typeface="Arial"/>
                <a:sym typeface="Arial"/>
              </a:rPr>
              <a:t>NCORR/DPS, DOT, DNCR, DHHS, DHS, DOA, DMVA, DOR, 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NOAA, NEMAC, NCICS</a:t>
            </a:r>
            <a:endParaRPr kumimoji="0" sz="1300" b="0" i="1" u="none" strike="noStrike" kern="1200" cap="none" spc="0" normalizeH="0" baseline="0" noProof="0" dirty="0">
              <a:ln>
                <a:noFill/>
              </a:ln>
              <a:solidFill>
                <a:srgbClr val="0070C0"/>
              </a:solidFill>
              <a:effectLst/>
              <a:uLnTx/>
              <a:uFillTx/>
              <a:latin typeface="Arial"/>
              <a:ea typeface="Arial"/>
              <a:cs typeface="Arial"/>
              <a:sym typeface="Arial"/>
            </a:endParaRPr>
          </a:p>
        </p:txBody>
      </p:sp>
      <p:sp>
        <p:nvSpPr>
          <p:cNvPr id="225" name="Google Shape;225;p20"/>
          <p:cNvSpPr/>
          <p:nvPr/>
        </p:nvSpPr>
        <p:spPr>
          <a:xfrm>
            <a:off x="8743584" y="2134833"/>
            <a:ext cx="724200" cy="487200"/>
          </a:xfrm>
          <a:prstGeom prst="rightArrow">
            <a:avLst>
              <a:gd name="adj1" fmla="val 50000"/>
              <a:gd name="adj2" fmla="val 50000"/>
            </a:avLst>
          </a:prstGeom>
          <a:solidFill>
            <a:schemeClr val="accent1"/>
          </a:solidFill>
          <a:ln w="12700" cap="flat" cmpd="sng">
            <a:solidFill>
              <a:srgbClr val="5C73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C0"/>
              </a:solidFill>
              <a:effectLst/>
              <a:uLnTx/>
              <a:uFillTx/>
              <a:latin typeface="Arial"/>
              <a:ea typeface="Arial"/>
              <a:cs typeface="Arial"/>
              <a:sym typeface="Arial"/>
            </a:endParaRPr>
          </a:p>
        </p:txBody>
      </p:sp>
      <p:sp>
        <p:nvSpPr>
          <p:cNvPr id="226" name="Google Shape;226;p20"/>
          <p:cNvSpPr txBox="1"/>
          <p:nvPr/>
        </p:nvSpPr>
        <p:spPr>
          <a:xfrm>
            <a:off x="9467862" y="2094890"/>
            <a:ext cx="24765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Agency Workshop 1</a:t>
            </a:r>
            <a:endParaRPr kumimoji="0" sz="1400" b="0" i="1"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367639"/>
                </a:solidFill>
                <a:effectLst/>
                <a:uLnTx/>
                <a:uFillTx/>
                <a:latin typeface="Arial"/>
                <a:ea typeface="Arial"/>
                <a:cs typeface="Arial"/>
                <a:sym typeface="Arial"/>
              </a:rPr>
              <a:t>Hazard/Asset Matrix</a:t>
            </a:r>
            <a:endParaRPr kumimoji="0" sz="1400" b="1" i="1" u="none" strike="noStrike" kern="1200" cap="none" spc="0" normalizeH="0" baseline="0" noProof="0" dirty="0">
              <a:ln>
                <a:noFill/>
              </a:ln>
              <a:solidFill>
                <a:srgbClr val="367639"/>
              </a:solidFill>
              <a:effectLst/>
              <a:uLnTx/>
              <a:uFillTx/>
              <a:latin typeface="Arial"/>
              <a:ea typeface="Arial"/>
              <a:cs typeface="Arial"/>
              <a:sym typeface="Arial"/>
            </a:endParaRPr>
          </a:p>
        </p:txBody>
      </p:sp>
      <p:sp>
        <p:nvSpPr>
          <p:cNvPr id="227" name="Google Shape;227;p20"/>
          <p:cNvSpPr txBox="1"/>
          <p:nvPr/>
        </p:nvSpPr>
        <p:spPr>
          <a:xfrm>
            <a:off x="4292627" y="4062239"/>
            <a:ext cx="4336202" cy="50615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70C0"/>
                </a:solidFill>
                <a:effectLst/>
                <a:uLnTx/>
                <a:uFillTx/>
                <a:latin typeface="Arial"/>
                <a:ea typeface="Arial"/>
                <a:cs typeface="Arial"/>
                <a:sym typeface="Arial"/>
              </a:rPr>
              <a:t>Lead:  DEQ / NCORR</a:t>
            </a:r>
            <a:endParaRPr kumimoji="0"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70C0"/>
                </a:solidFill>
                <a:effectLst/>
                <a:uLnTx/>
                <a:uFillTx/>
                <a:latin typeface="Arial"/>
                <a:ea typeface="Arial"/>
                <a:cs typeface="Arial"/>
                <a:sym typeface="Arial"/>
              </a:rPr>
              <a:t>DPS, DOT, DNCR, DHHS, DHS, DOA, DMVA, DOR, 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70C0"/>
                </a:solidFill>
                <a:effectLst/>
                <a:uLnTx/>
                <a:uFillTx/>
                <a:latin typeface="Arial"/>
                <a:ea typeface="Arial"/>
                <a:cs typeface="Arial"/>
                <a:sym typeface="Arial"/>
              </a:rPr>
              <a:t>NOAA, NEMAC, NCICS</a:t>
            </a:r>
          </a:p>
        </p:txBody>
      </p:sp>
      <p:sp>
        <p:nvSpPr>
          <p:cNvPr id="228" name="Google Shape;228;p20"/>
          <p:cNvSpPr/>
          <p:nvPr/>
        </p:nvSpPr>
        <p:spPr>
          <a:xfrm>
            <a:off x="8709843" y="4959935"/>
            <a:ext cx="724200" cy="487200"/>
          </a:xfrm>
          <a:prstGeom prst="rightArrow">
            <a:avLst>
              <a:gd name="adj1" fmla="val 50000"/>
              <a:gd name="adj2" fmla="val 50000"/>
            </a:avLst>
          </a:prstGeom>
          <a:solidFill>
            <a:schemeClr val="accent1"/>
          </a:solidFill>
          <a:ln w="12700" cap="flat" cmpd="sng">
            <a:solidFill>
              <a:srgbClr val="5C73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70C0"/>
              </a:solidFill>
              <a:effectLst/>
              <a:uLnTx/>
              <a:uFillTx/>
              <a:latin typeface="Arial"/>
              <a:ea typeface="Arial"/>
              <a:cs typeface="Arial"/>
              <a:sym typeface="Arial"/>
            </a:endParaRPr>
          </a:p>
        </p:txBody>
      </p:sp>
      <p:sp>
        <p:nvSpPr>
          <p:cNvPr id="229" name="Google Shape;229;p20"/>
          <p:cNvSpPr txBox="1"/>
          <p:nvPr/>
        </p:nvSpPr>
        <p:spPr>
          <a:xfrm>
            <a:off x="9467862" y="3969878"/>
            <a:ext cx="2613600" cy="2551312"/>
          </a:xfrm>
          <a:prstGeom prst="rect">
            <a:avLst/>
          </a:prstGeom>
          <a:noFill/>
          <a:ln>
            <a:solidFill>
              <a:srgbClr val="5C732D"/>
            </a:solid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Agency Workshop 3</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Regional Resiliency Workshop Reports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36763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RSF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Arial"/>
                <a:cs typeface="Arial"/>
                <a:sym typeface="Arial"/>
              </a:rPr>
              <a:t>NWL Recommendations Report</a:t>
            </a:r>
            <a:endParaRPr kumimoji="0" lang="en-US" sz="1400" b="1" i="1" u="none" strike="noStrike" kern="1200" cap="none" spc="0" normalizeH="0" baseline="0" noProof="0" dirty="0">
              <a:ln>
                <a:noFill/>
              </a:ln>
              <a:solidFill>
                <a:srgbClr val="36763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36763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367639"/>
                </a:solidFill>
                <a:effectLst/>
                <a:uLnTx/>
                <a:uFillTx/>
                <a:latin typeface="Arial"/>
                <a:ea typeface="Arial"/>
                <a:cs typeface="Arial"/>
                <a:sym typeface="Arial"/>
              </a:rPr>
              <a:t>NC Climate Resiliency Plan</a:t>
            </a:r>
            <a:endParaRPr kumimoji="0" lang="en-US" sz="1400" b="0" i="1" u="none" strike="noStrike" kern="1200" cap="none" spc="0" normalizeH="0" baseline="0" noProof="0" dirty="0">
              <a:ln>
                <a:noFill/>
              </a:ln>
              <a:solidFill>
                <a:srgbClr val="36763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36763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367639"/>
              </a:solidFill>
              <a:effectLst/>
              <a:uLnTx/>
              <a:uFillTx/>
              <a:latin typeface="Arial"/>
              <a:ea typeface="Arial"/>
              <a:cs typeface="Arial"/>
              <a:sym typeface="Arial"/>
            </a:endParaRPr>
          </a:p>
        </p:txBody>
      </p:sp>
      <p:sp>
        <p:nvSpPr>
          <p:cNvPr id="230" name="Google Shape;230;p20"/>
          <p:cNvSpPr txBox="1"/>
          <p:nvPr/>
        </p:nvSpPr>
        <p:spPr>
          <a:xfrm>
            <a:off x="332072" y="2145317"/>
            <a:ext cx="16047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a:ea typeface="Arial"/>
                <a:cs typeface="Arial"/>
                <a:sym typeface="Arial"/>
              </a:rPr>
              <a:t>Exposure to climate-related hazards</a:t>
            </a:r>
            <a:endParaRPr kumimoji="0" sz="1400" b="0"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31" name="Google Shape;231;p20"/>
          <p:cNvSpPr txBox="1"/>
          <p:nvPr/>
        </p:nvSpPr>
        <p:spPr>
          <a:xfrm>
            <a:off x="332072" y="4971803"/>
            <a:ext cx="1769100" cy="307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a:ea typeface="Arial"/>
                <a:cs typeface="Arial"/>
                <a:sym typeface="Arial"/>
              </a:rPr>
              <a:t>Develop Actions</a:t>
            </a:r>
            <a:endParaRPr kumimoji="0" sz="1400" b="0"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5" name="Google Shape;227;p20">
            <a:extLst>
              <a:ext uri="{FF2B5EF4-FFF2-40B4-BE49-F238E27FC236}">
                <a16:creationId xmlns:a16="http://schemas.microsoft.com/office/drawing/2014/main" id="{33E0EA0D-15B0-4573-87FE-AFFB5FC80A10}"/>
              </a:ext>
            </a:extLst>
          </p:cNvPr>
          <p:cNvSpPr txBox="1"/>
          <p:nvPr/>
        </p:nvSpPr>
        <p:spPr>
          <a:xfrm>
            <a:off x="4292627" y="4786981"/>
            <a:ext cx="4336202" cy="487201"/>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DEQ / NCORR, COGs, Cabinet agencies</a:t>
            </a:r>
            <a:endParaRPr kumimoji="0"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NGOs, local governments, NOAA, NEMAC</a:t>
            </a:r>
          </a:p>
        </p:txBody>
      </p:sp>
      <p:sp>
        <p:nvSpPr>
          <p:cNvPr id="46" name="Google Shape;227;p20">
            <a:extLst>
              <a:ext uri="{FF2B5EF4-FFF2-40B4-BE49-F238E27FC236}">
                <a16:creationId xmlns:a16="http://schemas.microsoft.com/office/drawing/2014/main" id="{D7DD5E50-D32F-4811-8FB2-818B06D75172}"/>
              </a:ext>
            </a:extLst>
          </p:cNvPr>
          <p:cNvSpPr txBox="1"/>
          <p:nvPr/>
        </p:nvSpPr>
        <p:spPr>
          <a:xfrm>
            <a:off x="4298287" y="6204721"/>
            <a:ext cx="4336202" cy="316469"/>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DEQ, Natural &amp; Working Lands Stakeholders</a:t>
            </a:r>
          </a:p>
        </p:txBody>
      </p:sp>
      <p:sp>
        <p:nvSpPr>
          <p:cNvPr id="47" name="Google Shape;227;p20">
            <a:extLst>
              <a:ext uri="{FF2B5EF4-FFF2-40B4-BE49-F238E27FC236}">
                <a16:creationId xmlns:a16="http://schemas.microsoft.com/office/drawing/2014/main" id="{E811C8EC-8924-4D5B-B729-E91E72A5F2D1}"/>
              </a:ext>
            </a:extLst>
          </p:cNvPr>
          <p:cNvSpPr txBox="1"/>
          <p:nvPr/>
        </p:nvSpPr>
        <p:spPr>
          <a:xfrm>
            <a:off x="4297244" y="5521277"/>
            <a:ext cx="4336202" cy="487201"/>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Lead:  NCORR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Arial"/>
                <a:ea typeface="Arial"/>
                <a:cs typeface="Arial"/>
                <a:sym typeface="Arial"/>
              </a:rPr>
              <a:t>State Disaster Recovery Task Force members</a:t>
            </a:r>
          </a:p>
        </p:txBody>
      </p:sp>
      <p:sp>
        <p:nvSpPr>
          <p:cNvPr id="4" name="TextBox 3">
            <a:extLst>
              <a:ext uri="{FF2B5EF4-FFF2-40B4-BE49-F238E27FC236}">
                <a16:creationId xmlns:a16="http://schemas.microsoft.com/office/drawing/2014/main" id="{E53709A1-FB00-4654-9C67-7295A7481B9C}"/>
              </a:ext>
            </a:extLst>
          </p:cNvPr>
          <p:cNvSpPr txBox="1"/>
          <p:nvPr/>
        </p:nvSpPr>
        <p:spPr>
          <a:xfrm>
            <a:off x="4236025" y="910992"/>
            <a:ext cx="13035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Science Report</a:t>
            </a:r>
          </a:p>
        </p:txBody>
      </p:sp>
      <p:sp>
        <p:nvSpPr>
          <p:cNvPr id="52" name="TextBox 51">
            <a:extLst>
              <a:ext uri="{FF2B5EF4-FFF2-40B4-BE49-F238E27FC236}">
                <a16:creationId xmlns:a16="http://schemas.microsoft.com/office/drawing/2014/main" id="{6B255E68-2B7C-4988-95C2-0301529A50EC}"/>
              </a:ext>
            </a:extLst>
          </p:cNvPr>
          <p:cNvSpPr txBox="1"/>
          <p:nvPr/>
        </p:nvSpPr>
        <p:spPr>
          <a:xfrm>
            <a:off x="4236025" y="1826384"/>
            <a:ext cx="1699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Hazard Identification</a:t>
            </a:r>
          </a:p>
        </p:txBody>
      </p:sp>
      <p:sp>
        <p:nvSpPr>
          <p:cNvPr id="53" name="TextBox 52">
            <a:extLst>
              <a:ext uri="{FF2B5EF4-FFF2-40B4-BE49-F238E27FC236}">
                <a16:creationId xmlns:a16="http://schemas.microsoft.com/office/drawing/2014/main" id="{8426146C-37D8-4E02-B418-E51DA2F1D5CE}"/>
              </a:ext>
            </a:extLst>
          </p:cNvPr>
          <p:cNvSpPr txBox="1"/>
          <p:nvPr/>
        </p:nvSpPr>
        <p:spPr>
          <a:xfrm>
            <a:off x="4236025" y="2792540"/>
            <a:ext cx="14485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Risk Assessment</a:t>
            </a:r>
          </a:p>
        </p:txBody>
      </p:sp>
      <p:sp>
        <p:nvSpPr>
          <p:cNvPr id="54" name="TextBox 53">
            <a:extLst>
              <a:ext uri="{FF2B5EF4-FFF2-40B4-BE49-F238E27FC236}">
                <a16:creationId xmlns:a16="http://schemas.microsoft.com/office/drawing/2014/main" id="{4D525573-96BB-4B3F-8A0E-9AFB7AA1CFC2}"/>
              </a:ext>
            </a:extLst>
          </p:cNvPr>
          <p:cNvSpPr txBox="1"/>
          <p:nvPr/>
        </p:nvSpPr>
        <p:spPr>
          <a:xfrm>
            <a:off x="4220812" y="3827391"/>
            <a:ext cx="19374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State Agency Strategies</a:t>
            </a:r>
          </a:p>
        </p:txBody>
      </p:sp>
      <p:sp>
        <p:nvSpPr>
          <p:cNvPr id="55" name="TextBox 54">
            <a:extLst>
              <a:ext uri="{FF2B5EF4-FFF2-40B4-BE49-F238E27FC236}">
                <a16:creationId xmlns:a16="http://schemas.microsoft.com/office/drawing/2014/main" id="{98DEC02B-B905-49AC-9240-C28AAAD918FA}"/>
              </a:ext>
            </a:extLst>
          </p:cNvPr>
          <p:cNvSpPr txBox="1"/>
          <p:nvPr/>
        </p:nvSpPr>
        <p:spPr>
          <a:xfrm>
            <a:off x="4216192" y="4552431"/>
            <a:ext cx="23214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Local Government Strategies</a:t>
            </a:r>
          </a:p>
        </p:txBody>
      </p:sp>
      <p:sp>
        <p:nvSpPr>
          <p:cNvPr id="56" name="TextBox 55">
            <a:extLst>
              <a:ext uri="{FF2B5EF4-FFF2-40B4-BE49-F238E27FC236}">
                <a16:creationId xmlns:a16="http://schemas.microsoft.com/office/drawing/2014/main" id="{76570707-43A7-486F-9BB8-85819A9C4AE8}"/>
              </a:ext>
            </a:extLst>
          </p:cNvPr>
          <p:cNvSpPr txBox="1"/>
          <p:nvPr/>
        </p:nvSpPr>
        <p:spPr>
          <a:xfrm>
            <a:off x="4230048" y="5286716"/>
            <a:ext cx="34147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Recovery and Resilience Support Strategies</a:t>
            </a:r>
          </a:p>
        </p:txBody>
      </p:sp>
      <p:sp>
        <p:nvSpPr>
          <p:cNvPr id="57" name="TextBox 56">
            <a:extLst>
              <a:ext uri="{FF2B5EF4-FFF2-40B4-BE49-F238E27FC236}">
                <a16:creationId xmlns:a16="http://schemas.microsoft.com/office/drawing/2014/main" id="{D70D644E-69C8-48A2-9FDE-596D7250B1FF}"/>
              </a:ext>
            </a:extLst>
          </p:cNvPr>
          <p:cNvSpPr txBox="1"/>
          <p:nvPr/>
        </p:nvSpPr>
        <p:spPr>
          <a:xfrm>
            <a:off x="4234667" y="5993297"/>
            <a:ext cx="19207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6D888">
                    <a:lumMod val="50000"/>
                  </a:srgbClr>
                </a:solidFill>
                <a:effectLst/>
                <a:uLnTx/>
                <a:uFillTx/>
                <a:latin typeface="Arial"/>
                <a:ea typeface="+mn-ea"/>
                <a:cs typeface="+mn-cs"/>
              </a:rPr>
              <a:t>Nature Based Solutions</a:t>
            </a:r>
          </a:p>
        </p:txBody>
      </p:sp>
      <p:sp>
        <p:nvSpPr>
          <p:cNvPr id="43" name="Slide Number Placeholder 1">
            <a:extLst>
              <a:ext uri="{FF2B5EF4-FFF2-40B4-BE49-F238E27FC236}">
                <a16:creationId xmlns:a16="http://schemas.microsoft.com/office/drawing/2014/main" id="{6F3B7E6F-1947-4A9A-92F6-00E9289B0BC6}"/>
              </a:ext>
            </a:extLst>
          </p:cNvPr>
          <p:cNvSpPr txBox="1">
            <a:spLocks/>
          </p:cNvSpPr>
          <p:nvPr/>
        </p:nvSpPr>
        <p:spPr>
          <a:xfrm>
            <a:off x="9291782" y="6573520"/>
            <a:ext cx="2743200" cy="2788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4239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198" grpId="0"/>
      <p:bldP spid="199" grpId="0" animBg="1"/>
      <p:bldP spid="200" grpId="0" animBg="1"/>
      <p:bldP spid="201" grpId="0" animBg="1"/>
      <p:bldP spid="202" grpId="0"/>
      <p:bldP spid="212" grpId="0" animBg="1"/>
      <p:bldP spid="213" grpId="0"/>
      <p:bldP spid="224" grpId="0" animBg="1"/>
      <p:bldP spid="225" grpId="0" animBg="1"/>
      <p:bldP spid="226" grpId="0"/>
      <p:bldP spid="227" grpId="0" animBg="1"/>
      <p:bldP spid="228" grpId="0" animBg="1"/>
      <p:bldP spid="229" grpId="0" animBg="1"/>
      <p:bldP spid="230" grpId="0"/>
      <p:bldP spid="231" grpId="0"/>
      <p:bldP spid="45" grpId="0" animBg="1"/>
      <p:bldP spid="46" grpId="0" animBg="1"/>
      <p:bldP spid="47" grpId="0" animBg="1"/>
      <p:bldP spid="4" grpId="0"/>
      <p:bldP spid="52" grpId="0"/>
      <p:bldP spid="53" grpId="0"/>
      <p:bldP spid="54" grpId="0"/>
      <p:bldP spid="55" grpId="0"/>
      <p:bldP spid="56" grpId="0"/>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p20"/>
          <p:cNvSpPr txBox="1">
            <a:spLocks noGrp="1"/>
          </p:cNvSpPr>
          <p:nvPr>
            <p:ph type="title"/>
          </p:nvPr>
        </p:nvSpPr>
        <p:spPr>
          <a:xfrm>
            <a:off x="838200" y="226586"/>
            <a:ext cx="10515600" cy="67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3F8F"/>
              </a:buClr>
              <a:buSzPts val="2880"/>
              <a:buFont typeface="Verdana"/>
              <a:buNone/>
            </a:pPr>
            <a:r>
              <a:rPr lang="en-US" dirty="0">
                <a:latin typeface="Calibri" panose="020F0502020204030204" pitchFamily="34" charset="0"/>
                <a:ea typeface="Verdana"/>
                <a:cs typeface="Calibri" panose="020F0502020204030204" pitchFamily="34" charset="0"/>
                <a:sym typeface="Verdana"/>
              </a:rPr>
              <a:t>Risk Assessment and Resiliency Plan Strategy</a:t>
            </a:r>
            <a:endParaRPr i="1" dirty="0">
              <a:solidFill>
                <a:srgbClr val="243F8F"/>
              </a:solidFill>
              <a:latin typeface="Calibri" panose="020F0502020204030204" pitchFamily="34" charset="0"/>
              <a:ea typeface="Verdana"/>
              <a:cs typeface="Calibri" panose="020F0502020204030204" pitchFamily="34" charset="0"/>
              <a:sym typeface="Verdana"/>
            </a:endParaRPr>
          </a:p>
        </p:txBody>
      </p:sp>
      <p:sp>
        <p:nvSpPr>
          <p:cNvPr id="43" name="TextBox 42">
            <a:extLst>
              <a:ext uri="{FF2B5EF4-FFF2-40B4-BE49-F238E27FC236}">
                <a16:creationId xmlns:a16="http://schemas.microsoft.com/office/drawing/2014/main" id="{750A6081-E579-436B-A145-5B0C1CF469E3}"/>
              </a:ext>
            </a:extLst>
          </p:cNvPr>
          <p:cNvSpPr txBox="1"/>
          <p:nvPr/>
        </p:nvSpPr>
        <p:spPr>
          <a:xfrm>
            <a:off x="374122" y="1338670"/>
            <a:ext cx="120994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Local Government and Community Assistance</a:t>
            </a:r>
          </a:p>
        </p:txBody>
      </p:sp>
      <p:grpSp>
        <p:nvGrpSpPr>
          <p:cNvPr id="44" name="Group 43">
            <a:extLst>
              <a:ext uri="{FF2B5EF4-FFF2-40B4-BE49-F238E27FC236}">
                <a16:creationId xmlns:a16="http://schemas.microsoft.com/office/drawing/2014/main" id="{DC28B536-A446-49CF-AA1B-1309B88FDF21}"/>
              </a:ext>
            </a:extLst>
          </p:cNvPr>
          <p:cNvGrpSpPr/>
          <p:nvPr/>
        </p:nvGrpSpPr>
        <p:grpSpPr>
          <a:xfrm>
            <a:off x="2158031" y="1337746"/>
            <a:ext cx="2000580" cy="892552"/>
            <a:chOff x="1001" y="2030931"/>
            <a:chExt cx="2000580" cy="800232"/>
          </a:xfrm>
          <a:solidFill>
            <a:schemeClr val="accent5"/>
          </a:solidFill>
        </p:grpSpPr>
        <p:sp>
          <p:nvSpPr>
            <p:cNvPr id="48" name="Arrow: Chevron 47">
              <a:extLst>
                <a:ext uri="{FF2B5EF4-FFF2-40B4-BE49-F238E27FC236}">
                  <a16:creationId xmlns:a16="http://schemas.microsoft.com/office/drawing/2014/main" id="{CF09B2BD-A810-4E32-ABB3-4D58A7DE643D}"/>
                </a:ext>
              </a:extLst>
            </p:cNvPr>
            <p:cNvSpPr/>
            <p:nvPr/>
          </p:nvSpPr>
          <p:spPr>
            <a:xfrm>
              <a:off x="1001" y="2030931"/>
              <a:ext cx="2000580" cy="800232"/>
            </a:xfrm>
            <a:prstGeom prst="chevron">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9" name="Arrow: Chevron 8">
              <a:extLst>
                <a:ext uri="{FF2B5EF4-FFF2-40B4-BE49-F238E27FC236}">
                  <a16:creationId xmlns:a16="http://schemas.microsoft.com/office/drawing/2014/main" id="{0C44A473-54C8-48B3-9EF7-1319DF24A926}"/>
                </a:ext>
              </a:extLst>
            </p:cNvPr>
            <p:cNvSpPr txBox="1"/>
            <p:nvPr/>
          </p:nvSpPr>
          <p:spPr>
            <a:xfrm>
              <a:off x="401117" y="2030931"/>
              <a:ext cx="1200348" cy="8002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370" tIns="19685" rIns="0"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endPar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89C06CAF-6BE4-4466-8E90-E3FBE47F03AC}"/>
              </a:ext>
            </a:extLst>
          </p:cNvPr>
          <p:cNvSpPr txBox="1"/>
          <p:nvPr/>
        </p:nvSpPr>
        <p:spPr>
          <a:xfrm>
            <a:off x="4291988" y="1397142"/>
            <a:ext cx="4330921" cy="892552"/>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Calibri" panose="020F0502020204030204"/>
                <a:ea typeface="Arial"/>
                <a:cs typeface="Arial"/>
                <a:sym typeface="Arial"/>
              </a:rPr>
              <a:t>Lead:  NCORR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70C0"/>
                </a:solidFill>
                <a:effectLst/>
                <a:uLnTx/>
                <a:uFillTx/>
                <a:latin typeface="Calibri" panose="020F0502020204030204"/>
                <a:ea typeface="Arial"/>
                <a:cs typeface="Arial"/>
                <a:sym typeface="Arial"/>
              </a:rPr>
              <a:t>Cabinet agencies, COGs, local governments, NGOs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0070C0"/>
              </a:solidFill>
              <a:effectLst/>
              <a:uLnTx/>
              <a:uFillTx/>
              <a:latin typeface="Calibri" panose="020F0502020204030204"/>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0070C0"/>
              </a:solidFill>
              <a:effectLst/>
              <a:uLnTx/>
              <a:uFillTx/>
              <a:latin typeface="Calibri" panose="020F0502020204030204"/>
              <a:ea typeface="Arial"/>
              <a:cs typeface="Arial"/>
              <a:sym typeface="Arial"/>
            </a:endParaRPr>
          </a:p>
        </p:txBody>
      </p:sp>
      <p:sp>
        <p:nvSpPr>
          <p:cNvPr id="51" name="Arrow: Right 50">
            <a:extLst>
              <a:ext uri="{FF2B5EF4-FFF2-40B4-BE49-F238E27FC236}">
                <a16:creationId xmlns:a16="http://schemas.microsoft.com/office/drawing/2014/main" id="{D10F3E69-D819-4EFA-9E7B-D6A6502F17E3}"/>
              </a:ext>
            </a:extLst>
          </p:cNvPr>
          <p:cNvSpPr/>
          <p:nvPr/>
        </p:nvSpPr>
        <p:spPr>
          <a:xfrm>
            <a:off x="8756286" y="1576057"/>
            <a:ext cx="724278" cy="4871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357244D-29FB-43AC-9AA1-7BE29A7364F7}"/>
              </a:ext>
            </a:extLst>
          </p:cNvPr>
          <p:cNvSpPr txBox="1"/>
          <p:nvPr/>
        </p:nvSpPr>
        <p:spPr>
          <a:xfrm>
            <a:off x="9578294" y="1452286"/>
            <a:ext cx="24763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67639"/>
                </a:solidFill>
                <a:effectLst/>
                <a:uLnTx/>
                <a:uFillTx/>
                <a:latin typeface="Calibri" panose="020F0502020204030204"/>
                <a:ea typeface="+mn-ea"/>
                <a:cs typeface="+mn-cs"/>
              </a:rPr>
              <a:t>Local Government Assistance:  Planning, Tools, Funding, Resources, etc.</a:t>
            </a:r>
          </a:p>
        </p:txBody>
      </p:sp>
      <p:sp>
        <p:nvSpPr>
          <p:cNvPr id="59" name="TextBox 58">
            <a:extLst>
              <a:ext uri="{FF2B5EF4-FFF2-40B4-BE49-F238E27FC236}">
                <a16:creationId xmlns:a16="http://schemas.microsoft.com/office/drawing/2014/main" id="{42ADFD69-6514-4B83-AF11-9DD2B075D4D8}"/>
              </a:ext>
            </a:extLst>
          </p:cNvPr>
          <p:cNvSpPr txBox="1"/>
          <p:nvPr/>
        </p:nvSpPr>
        <p:spPr>
          <a:xfrm>
            <a:off x="4291988" y="1120143"/>
            <a:ext cx="36109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Local and Regional Resilience Plans &amp; Actions</a:t>
            </a:r>
          </a:p>
        </p:txBody>
      </p:sp>
      <p:sp>
        <p:nvSpPr>
          <p:cNvPr id="60" name="Google Shape;223;p20">
            <a:extLst>
              <a:ext uri="{FF2B5EF4-FFF2-40B4-BE49-F238E27FC236}">
                <a16:creationId xmlns:a16="http://schemas.microsoft.com/office/drawing/2014/main" id="{2BF9E4E2-9954-4BE0-B519-F393C8D34977}"/>
              </a:ext>
            </a:extLst>
          </p:cNvPr>
          <p:cNvSpPr txBox="1"/>
          <p:nvPr/>
        </p:nvSpPr>
        <p:spPr>
          <a:xfrm>
            <a:off x="2582710" y="1452286"/>
            <a:ext cx="1010236" cy="610900"/>
          </a:xfrm>
          <a:prstGeom prst="rect">
            <a:avLst/>
          </a:prstGeom>
          <a:noFill/>
          <a:ln>
            <a:noFill/>
          </a:ln>
        </p:spPr>
        <p:txBody>
          <a:bodyPr spcFirstLastPara="1" wrap="square" lIns="19050" tIns="9525" rIns="0" bIns="95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Arial"/>
                <a:cs typeface="Arial"/>
                <a:sym typeface="Arial"/>
              </a:rPr>
              <a:t>Goal 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Arial"/>
                <a:cs typeface="Arial"/>
                <a:sym typeface="Arial"/>
              </a:rPr>
              <a:t>On going</a:t>
            </a:r>
            <a:endParaRPr kumimoji="0" sz="1600" b="0"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4" name="Group 3"/>
          <p:cNvGrpSpPr/>
          <p:nvPr/>
        </p:nvGrpSpPr>
        <p:grpSpPr>
          <a:xfrm>
            <a:off x="2072275" y="2787350"/>
            <a:ext cx="8591107" cy="3077053"/>
            <a:chOff x="2062716" y="3264195"/>
            <a:chExt cx="8591107" cy="3077053"/>
          </a:xfrm>
        </p:grpSpPr>
        <p:sp>
          <p:nvSpPr>
            <p:cNvPr id="13" name="Rectangle 12">
              <a:extLst>
                <a:ext uri="{FF2B5EF4-FFF2-40B4-BE49-F238E27FC236}">
                  <a16:creationId xmlns:a16="http://schemas.microsoft.com/office/drawing/2014/main" id="{B2F2F6F2-C9FF-42FC-B694-A3C6A0B13F5A}"/>
                </a:ext>
              </a:extLst>
            </p:cNvPr>
            <p:cNvSpPr/>
            <p:nvPr/>
          </p:nvSpPr>
          <p:spPr>
            <a:xfrm>
              <a:off x="2062716" y="3264195"/>
              <a:ext cx="8591107" cy="3077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08FF19EF-D65D-4B93-9337-E9BFF29BF764}"/>
                </a:ext>
              </a:extLst>
            </p:cNvPr>
            <p:cNvPicPr>
              <a:picLocks noChangeAspect="1"/>
            </p:cNvPicPr>
            <p:nvPr/>
          </p:nvPicPr>
          <p:blipFill rotWithShape="1">
            <a:blip r:embed="rId3"/>
            <a:srcRect l="27191" t="2988" r="721"/>
            <a:stretch/>
          </p:blipFill>
          <p:spPr>
            <a:xfrm>
              <a:off x="3783057" y="3755233"/>
              <a:ext cx="4284618" cy="2407332"/>
            </a:xfrm>
            <a:prstGeom prst="rect">
              <a:avLst/>
            </a:prstGeom>
            <a:solidFill>
              <a:schemeClr val="bg2"/>
            </a:solidFill>
            <a:ln>
              <a:noFill/>
            </a:ln>
          </p:spPr>
        </p:pic>
        <p:sp>
          <p:nvSpPr>
            <p:cNvPr id="2" name="Rectangle 1">
              <a:extLst>
                <a:ext uri="{FF2B5EF4-FFF2-40B4-BE49-F238E27FC236}">
                  <a16:creationId xmlns:a16="http://schemas.microsoft.com/office/drawing/2014/main" id="{E8A8D002-0FE5-4D84-A835-618EEA1E9C52}"/>
                </a:ext>
              </a:extLst>
            </p:cNvPr>
            <p:cNvSpPr/>
            <p:nvPr/>
          </p:nvSpPr>
          <p:spPr>
            <a:xfrm rot="20189346">
              <a:off x="7324724" y="4596611"/>
              <a:ext cx="3082137" cy="257517"/>
            </a:xfrm>
            <a:prstGeom prst="rect">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NC Hazard Mitigation &amp; Resiliency Plan</a:t>
              </a:r>
            </a:p>
          </p:txBody>
        </p:sp>
        <p:sp>
          <p:nvSpPr>
            <p:cNvPr id="3" name="TextBox 2">
              <a:extLst>
                <a:ext uri="{FF2B5EF4-FFF2-40B4-BE49-F238E27FC236}">
                  <a16:creationId xmlns:a16="http://schemas.microsoft.com/office/drawing/2014/main" id="{94278924-189E-4AB7-9F04-2FDDAC9F4816}"/>
                </a:ext>
              </a:extLst>
            </p:cNvPr>
            <p:cNvSpPr txBox="1"/>
            <p:nvPr/>
          </p:nvSpPr>
          <p:spPr>
            <a:xfrm>
              <a:off x="7077798" y="5588325"/>
              <a:ext cx="592244" cy="307777"/>
            </a:xfrm>
            <a:prstGeom prst="rect">
              <a:avLst/>
            </a:prstGeom>
            <a:solidFill>
              <a:schemeClr val="accent3">
                <a:lumMod val="40000"/>
                <a:lumOff val="60000"/>
              </a:schemeClr>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
          <p:nvSpPr>
            <p:cNvPr id="62" name="Rectangle 61">
              <a:extLst>
                <a:ext uri="{FF2B5EF4-FFF2-40B4-BE49-F238E27FC236}">
                  <a16:creationId xmlns:a16="http://schemas.microsoft.com/office/drawing/2014/main" id="{B93A8125-D4E6-4A9E-9730-1B5283A077F2}"/>
                </a:ext>
              </a:extLst>
            </p:cNvPr>
            <p:cNvSpPr/>
            <p:nvPr/>
          </p:nvSpPr>
          <p:spPr>
            <a:xfrm rot="20009207">
              <a:off x="2766273" y="4685366"/>
              <a:ext cx="2148340" cy="257517"/>
            </a:xfrm>
            <a:prstGeom prst="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NC Hazard Mitigation Plan</a:t>
              </a:r>
            </a:p>
          </p:txBody>
        </p:sp>
        <p:sp>
          <p:nvSpPr>
            <p:cNvPr id="63" name="TextBox 62">
              <a:extLst>
                <a:ext uri="{FF2B5EF4-FFF2-40B4-BE49-F238E27FC236}">
                  <a16:creationId xmlns:a16="http://schemas.microsoft.com/office/drawing/2014/main" id="{8C253D16-6F17-44C1-A61E-EABB44AC49CC}"/>
                </a:ext>
              </a:extLst>
            </p:cNvPr>
            <p:cNvSpPr txBox="1"/>
            <p:nvPr/>
          </p:nvSpPr>
          <p:spPr>
            <a:xfrm>
              <a:off x="2740085" y="5566869"/>
              <a:ext cx="592244" cy="307777"/>
            </a:xfrm>
            <a:prstGeom prst="rect">
              <a:avLst/>
            </a:prstGeom>
            <a:solidFill>
              <a:srgbClr val="92D050"/>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cxnSp>
          <p:nvCxnSpPr>
            <p:cNvPr id="6" name="Straight Connector 5">
              <a:extLst>
                <a:ext uri="{FF2B5EF4-FFF2-40B4-BE49-F238E27FC236}">
                  <a16:creationId xmlns:a16="http://schemas.microsoft.com/office/drawing/2014/main" id="{64668D9B-1172-4B77-9672-47521C0BC00E}"/>
                </a:ext>
              </a:extLst>
            </p:cNvPr>
            <p:cNvCxnSpPr/>
            <p:nvPr/>
          </p:nvCxnSpPr>
          <p:spPr>
            <a:xfrm>
              <a:off x="2740085" y="5483076"/>
              <a:ext cx="1042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8A4647-9E4E-4230-B6F5-1D7BE5804E59}"/>
                </a:ext>
              </a:extLst>
            </p:cNvPr>
            <p:cNvSpPr txBox="1"/>
            <p:nvPr/>
          </p:nvSpPr>
          <p:spPr>
            <a:xfrm>
              <a:off x="5730951" y="3301406"/>
              <a:ext cx="1116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Timeline</a:t>
              </a:r>
            </a:p>
          </p:txBody>
        </p:sp>
      </p:grpSp>
      <p:sp>
        <p:nvSpPr>
          <p:cNvPr id="66" name="Slide Number Placeholder 1">
            <a:extLst>
              <a:ext uri="{FF2B5EF4-FFF2-40B4-BE49-F238E27FC236}">
                <a16:creationId xmlns:a16="http://schemas.microsoft.com/office/drawing/2014/main" id="{6F6A55AA-68E0-43B6-8C14-88262A645D5D}"/>
              </a:ext>
            </a:extLst>
          </p:cNvPr>
          <p:cNvSpPr>
            <a:spLocks noGrp="1"/>
          </p:cNvSpPr>
          <p:nvPr>
            <p:ph type="sldNum" sz="quarter" idx="12"/>
          </p:nvPr>
        </p:nvSpPr>
        <p:spPr>
          <a:xfrm>
            <a:off x="9291782" y="6573520"/>
            <a:ext cx="2743200" cy="278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animBg="1"/>
      <p:bldP spid="51" grpId="0" animBg="1"/>
      <p:bldP spid="58" grpId="0"/>
      <p:bldP spid="59"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516" y="332066"/>
            <a:ext cx="7372350" cy="557215"/>
          </a:xfrm>
        </p:spPr>
        <p:txBody>
          <a:bodyPr>
            <a:normAutofit/>
          </a:bodyPr>
          <a:lstStyle/>
          <a:p>
            <a:pPr algn="ctr"/>
            <a:r>
              <a:rPr lang="en-US" dirty="0"/>
              <a:t>NC Climate Science Report</a:t>
            </a:r>
          </a:p>
        </p:txBody>
      </p:sp>
      <p:graphicFrame>
        <p:nvGraphicFramePr>
          <p:cNvPr id="7" name="Content Placeholder 6"/>
          <p:cNvGraphicFramePr>
            <a:graphicFrameLocks noGrp="1"/>
          </p:cNvGraphicFramePr>
          <p:nvPr>
            <p:ph idx="1"/>
          </p:nvPr>
        </p:nvGraphicFramePr>
        <p:xfrm>
          <a:off x="7673661" y="1497811"/>
          <a:ext cx="4205807" cy="3768923"/>
        </p:xfrm>
        <a:graphic>
          <a:graphicData uri="http://schemas.openxmlformats.org/drawingml/2006/table">
            <a:tbl>
              <a:tblPr/>
              <a:tblGrid>
                <a:gridCol w="1387273">
                  <a:extLst>
                    <a:ext uri="{9D8B030D-6E8A-4147-A177-3AD203B41FA5}">
                      <a16:colId xmlns:a16="http://schemas.microsoft.com/office/drawing/2014/main" val="3136075045"/>
                    </a:ext>
                  </a:extLst>
                </a:gridCol>
                <a:gridCol w="2818534">
                  <a:extLst>
                    <a:ext uri="{9D8B030D-6E8A-4147-A177-3AD203B41FA5}">
                      <a16:colId xmlns:a16="http://schemas.microsoft.com/office/drawing/2014/main" val="4059960610"/>
                    </a:ext>
                  </a:extLst>
                </a:gridCol>
              </a:tblGrid>
              <a:tr h="273248">
                <a:tc>
                  <a:txBody>
                    <a:bodyPr/>
                    <a:lstStyle/>
                    <a:p>
                      <a:pPr marR="0" indent="0" algn="l" rtl="0">
                        <a:lnSpc>
                          <a:spcPct val="119000"/>
                        </a:lnSpc>
                        <a:spcBef>
                          <a:spcPts val="0"/>
                        </a:spcBef>
                        <a:spcAft>
                          <a:spcPts val="1400"/>
                        </a:spcAft>
                      </a:pPr>
                      <a:r>
                        <a:rPr lang="en-US" sz="1100" b="0" kern="1400" dirty="0">
                          <a:ln>
                            <a:noFill/>
                          </a:ln>
                          <a:solidFill>
                            <a:schemeClr val="tx1"/>
                          </a:solidFill>
                          <a:effectLst/>
                          <a:latin typeface="Calibri" panose="020F0502020204030204" pitchFamily="34" charset="0"/>
                        </a:rPr>
                        <a:t>NAME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R="0" indent="0" algn="l" rtl="0">
                        <a:lnSpc>
                          <a:spcPct val="119000"/>
                        </a:lnSpc>
                        <a:spcBef>
                          <a:spcPts val="0"/>
                        </a:spcBef>
                        <a:spcAft>
                          <a:spcPts val="1400"/>
                        </a:spcAft>
                      </a:pPr>
                      <a:r>
                        <a:rPr lang="en-US" sz="1100" b="0" kern="1400" dirty="0">
                          <a:ln>
                            <a:noFill/>
                          </a:ln>
                          <a:solidFill>
                            <a:schemeClr val="tx1"/>
                          </a:solidFill>
                          <a:effectLst/>
                          <a:latin typeface="Calibri" panose="020F0502020204030204" pitchFamily="34" charset="0"/>
                        </a:rPr>
                        <a:t>UNIVERSITY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417111226"/>
                  </a:ext>
                </a:extLst>
              </a:tr>
              <a:tr h="0">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Ana Barros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Duke University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321907"/>
                  </a:ext>
                </a:extLst>
              </a:tr>
              <a:tr h="0">
                <a:tc>
                  <a:txBody>
                    <a:bodyPr/>
                    <a:lstStyle/>
                    <a:p>
                      <a:pPr marR="0" indent="0" algn="l" rtl="0">
                        <a:lnSpc>
                          <a:spcPct val="100000"/>
                        </a:lnSpc>
                        <a:spcBef>
                          <a:spcPts val="0"/>
                        </a:spcBef>
                        <a:spcAft>
                          <a:spcPts val="1400"/>
                        </a:spcAft>
                      </a:pPr>
                      <a:r>
                        <a:rPr lang="en-US" sz="1100" b="0" kern="1400" dirty="0" err="1">
                          <a:ln>
                            <a:noFill/>
                          </a:ln>
                          <a:solidFill>
                            <a:schemeClr val="tx1"/>
                          </a:solidFill>
                          <a:effectLst/>
                          <a:latin typeface="Calibri" panose="020F0502020204030204" pitchFamily="34" charset="0"/>
                        </a:rPr>
                        <a:t>Reide</a:t>
                      </a:r>
                      <a:r>
                        <a:rPr lang="en-US" sz="1100" b="0" kern="1400" dirty="0">
                          <a:ln>
                            <a:noFill/>
                          </a:ln>
                          <a:solidFill>
                            <a:schemeClr val="tx1"/>
                          </a:solidFill>
                          <a:effectLst/>
                          <a:latin typeface="Calibri" panose="020F0502020204030204" pitchFamily="34" charset="0"/>
                        </a:rPr>
                        <a:t> Corbett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Eastern Carolina University - Coastal Studies Institute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4902671"/>
                  </a:ext>
                </a:extLst>
              </a:tr>
              <a:tr h="0">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Kathie </a:t>
                      </a:r>
                      <a:r>
                        <a:rPr lang="en-US" sz="1100" b="0" kern="1400" dirty="0" err="1">
                          <a:ln>
                            <a:noFill/>
                          </a:ln>
                          <a:solidFill>
                            <a:schemeClr val="tx1"/>
                          </a:solidFill>
                          <a:effectLst/>
                          <a:latin typeface="Calibri" panose="020F0502020204030204" pitchFamily="34" charset="0"/>
                        </a:rPr>
                        <a:t>Dello</a:t>
                      </a:r>
                      <a:endParaRPr lang="en-US" sz="1100" b="0" kern="1400" dirty="0">
                        <a:ln>
                          <a:noFill/>
                        </a:ln>
                        <a:solidFill>
                          <a:schemeClr val="tx1"/>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NC State University / NC State Climate Office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685578"/>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David Easterling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fr-FR" sz="1100" b="0" kern="1400" dirty="0">
                          <a:ln>
                            <a:noFill/>
                          </a:ln>
                          <a:solidFill>
                            <a:schemeClr val="tx1"/>
                          </a:solidFill>
                          <a:effectLst/>
                          <a:latin typeface="Calibri" panose="020F0502020204030204" pitchFamily="34" charset="0"/>
                        </a:rPr>
                        <a:t>NOAA National Centers for </a:t>
                      </a:r>
                      <a:r>
                        <a:rPr lang="fr-FR" sz="1100" b="0" kern="1400" dirty="0" err="1">
                          <a:ln>
                            <a:noFill/>
                          </a:ln>
                          <a:solidFill>
                            <a:schemeClr val="tx1"/>
                          </a:solidFill>
                          <a:effectLst/>
                          <a:latin typeface="Calibri" panose="020F0502020204030204" pitchFamily="34" charset="0"/>
                        </a:rPr>
                        <a:t>Environmental</a:t>
                      </a:r>
                      <a:r>
                        <a:rPr lang="fr-FR" sz="1100" b="0" kern="1400" dirty="0">
                          <a:ln>
                            <a:noFill/>
                          </a:ln>
                          <a:solidFill>
                            <a:schemeClr val="tx1"/>
                          </a:solidFill>
                          <a:effectLst/>
                          <a:latin typeface="Calibri" panose="020F0502020204030204" pitchFamily="34" charset="0"/>
                        </a:rPr>
                        <a:t> Information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400461"/>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Charles Konrad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University of North Carolina-Chapel Hill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836798"/>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Kenneth Kunkel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North Carolina Institute for Climate Studies / NCSU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681369"/>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Gary Lackmann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North Carolina State University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995167"/>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Wenhong Li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Duke University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146331"/>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Rick Luettich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University of North Carolina-Chapel Hill Institute of Marine Science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76134"/>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Douglas Miller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University of North Carolina-Asheville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984414"/>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Baker Perry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Appalachian State University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572348"/>
                  </a:ext>
                </a:extLst>
              </a:tr>
              <a:tr h="0">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Walter Robinson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NC State University (NC State Climate Office)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729371"/>
                  </a:ext>
                </a:extLst>
              </a:tr>
              <a:tr h="0">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Adam Terando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Southeast Climate Adaptation Science Center / NCSU / USGS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982857"/>
                  </a:ext>
                </a:extLst>
              </a:tr>
              <a:tr h="0">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Solomon </a:t>
                      </a:r>
                      <a:r>
                        <a:rPr lang="en-US" sz="1100" b="0" kern="1400" dirty="0" err="1">
                          <a:ln>
                            <a:noFill/>
                          </a:ln>
                          <a:solidFill>
                            <a:schemeClr val="tx1"/>
                          </a:solidFill>
                          <a:effectLst/>
                          <a:latin typeface="Calibri" panose="020F0502020204030204" pitchFamily="34" charset="0"/>
                        </a:rPr>
                        <a:t>Bililign</a:t>
                      </a:r>
                      <a:endParaRPr lang="en-US" sz="1100" b="0" kern="1400" dirty="0">
                        <a:ln>
                          <a:noFill/>
                        </a:ln>
                        <a:solidFill>
                          <a:schemeClr val="tx1"/>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North Carolina A&amp;T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4532526"/>
                  </a:ext>
                </a:extLst>
              </a:tr>
              <a:tr h="0">
                <a:tc>
                  <a:txBody>
                    <a:bodyPr/>
                    <a:lstStyle/>
                    <a:p>
                      <a:pPr marR="0" indent="0" algn="l" rtl="0">
                        <a:lnSpc>
                          <a:spcPct val="100000"/>
                        </a:lnSpc>
                        <a:spcBef>
                          <a:spcPts val="0"/>
                        </a:spcBef>
                        <a:spcAft>
                          <a:spcPts val="1400"/>
                        </a:spcAft>
                      </a:pPr>
                      <a:r>
                        <a:rPr lang="en-US" sz="1100" b="0" kern="1400">
                          <a:ln>
                            <a:noFill/>
                          </a:ln>
                          <a:solidFill>
                            <a:schemeClr val="tx1"/>
                          </a:solidFill>
                          <a:effectLst/>
                          <a:latin typeface="Calibri" panose="020F0502020204030204" pitchFamily="34" charset="0"/>
                        </a:rPr>
                        <a:t>Yuh-Lang Lin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00000"/>
                        </a:lnSpc>
                        <a:spcBef>
                          <a:spcPts val="0"/>
                        </a:spcBef>
                        <a:spcAft>
                          <a:spcPts val="1400"/>
                        </a:spcAft>
                      </a:pPr>
                      <a:r>
                        <a:rPr lang="en-US" sz="1100" b="0" kern="1400" dirty="0">
                          <a:ln>
                            <a:noFill/>
                          </a:ln>
                          <a:solidFill>
                            <a:schemeClr val="tx1"/>
                          </a:solidFill>
                          <a:effectLst/>
                          <a:latin typeface="Calibri" panose="020F0502020204030204" pitchFamily="34" charset="0"/>
                        </a:rPr>
                        <a:t>North Carolina A&amp;T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692374"/>
                  </a:ext>
                </a:extLst>
              </a:tr>
            </a:tbl>
          </a:graphicData>
        </a:graphic>
      </p:graphicFrame>
      <p:sp>
        <p:nvSpPr>
          <p:cNvPr id="8" name="Control 1"/>
          <p:cNvSpPr>
            <a:spLocks noChangeArrowheads="1" noChangeShapeType="1"/>
          </p:cNvSpPr>
          <p:nvPr/>
        </p:nvSpPr>
        <p:spPr bwMode="auto">
          <a:xfrm>
            <a:off x="625475" y="14227175"/>
            <a:ext cx="4810125" cy="33528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4" name="Picture 13"/>
          <p:cNvPicPr>
            <a:picLocks noChangeAspect="1"/>
          </p:cNvPicPr>
          <p:nvPr/>
        </p:nvPicPr>
        <p:blipFill>
          <a:blip r:embed="rId3"/>
          <a:stretch>
            <a:fillRect/>
          </a:stretch>
        </p:blipFill>
        <p:spPr>
          <a:xfrm>
            <a:off x="8143010" y="5506033"/>
            <a:ext cx="3019426" cy="880962"/>
          </a:xfrm>
          <a:prstGeom prst="rect">
            <a:avLst/>
          </a:prstGeom>
        </p:spPr>
      </p:pic>
      <p:sp>
        <p:nvSpPr>
          <p:cNvPr id="3" name="Rectangle 2">
            <a:extLst>
              <a:ext uri="{FF2B5EF4-FFF2-40B4-BE49-F238E27FC236}">
                <a16:creationId xmlns:a16="http://schemas.microsoft.com/office/drawing/2014/main" id="{57D267C9-14D9-471A-B77A-6240A51A7AF7}"/>
              </a:ext>
            </a:extLst>
          </p:cNvPr>
          <p:cNvSpPr/>
          <p:nvPr/>
        </p:nvSpPr>
        <p:spPr>
          <a:xfrm>
            <a:off x="8743373" y="1190034"/>
            <a:ext cx="198804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a:ea typeface="+mn-ea"/>
                <a:cs typeface="+mn-cs"/>
              </a:rPr>
              <a:t>Climate Science Panel</a:t>
            </a:r>
          </a:p>
        </p:txBody>
      </p:sp>
      <p:pic>
        <p:nvPicPr>
          <p:cNvPr id="6" name="Picture 5">
            <a:extLst>
              <a:ext uri="{FF2B5EF4-FFF2-40B4-BE49-F238E27FC236}">
                <a16:creationId xmlns:a16="http://schemas.microsoft.com/office/drawing/2014/main" id="{A42D80BC-F242-424A-8691-2113700D0399}"/>
              </a:ext>
            </a:extLst>
          </p:cNvPr>
          <p:cNvPicPr>
            <a:picLocks noChangeAspect="1"/>
          </p:cNvPicPr>
          <p:nvPr/>
        </p:nvPicPr>
        <p:blipFill>
          <a:blip r:embed="rId4"/>
          <a:stretch>
            <a:fillRect/>
          </a:stretch>
        </p:blipFill>
        <p:spPr>
          <a:xfrm>
            <a:off x="247567" y="4360959"/>
            <a:ext cx="6904021" cy="2133970"/>
          </a:xfrm>
          <a:prstGeom prst="rect">
            <a:avLst/>
          </a:prstGeom>
          <a:ln>
            <a:solidFill>
              <a:schemeClr val="bg1">
                <a:lumMod val="50000"/>
              </a:schemeClr>
            </a:solidFill>
          </a:ln>
        </p:spPr>
      </p:pic>
      <p:sp>
        <p:nvSpPr>
          <p:cNvPr id="10" name="Rectangle 9">
            <a:extLst>
              <a:ext uri="{FF2B5EF4-FFF2-40B4-BE49-F238E27FC236}">
                <a16:creationId xmlns:a16="http://schemas.microsoft.com/office/drawing/2014/main" id="{14310789-3698-4CB6-AF2F-20A028923E94}"/>
              </a:ext>
            </a:extLst>
          </p:cNvPr>
          <p:cNvSpPr/>
          <p:nvPr/>
        </p:nvSpPr>
        <p:spPr>
          <a:xfrm>
            <a:off x="2348457" y="1476262"/>
            <a:ext cx="3747543" cy="2492990"/>
          </a:xfrm>
          <a:prstGeom prst="rect">
            <a:avLst/>
          </a:prstGeom>
          <a:ln>
            <a:no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Temperature (and humidity)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Precipitation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Sea level 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Hurricanes/tropical storms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Severe winter storms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Heat waves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Coastal erosion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Flooding (inland, coastal)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Extreme weather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Tornadoes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Droughts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F9E3F">
                    <a:lumMod val="50000"/>
                  </a:srgbClr>
                </a:solidFill>
                <a:effectLst/>
                <a:uLnTx/>
                <a:uFillTx/>
                <a:latin typeface="Arial"/>
                <a:ea typeface="+mn-ea"/>
                <a:cs typeface="+mn-cs"/>
              </a:rPr>
              <a:t>Combined sets of variables that affect the risk of landslides, wildfires, and invasive species</a:t>
            </a:r>
          </a:p>
        </p:txBody>
      </p:sp>
      <p:sp>
        <p:nvSpPr>
          <p:cNvPr id="45" name="Rectangle 44">
            <a:extLst>
              <a:ext uri="{FF2B5EF4-FFF2-40B4-BE49-F238E27FC236}">
                <a16:creationId xmlns:a16="http://schemas.microsoft.com/office/drawing/2014/main" id="{0CA81CCD-2D24-4927-BC95-2F492E0F9724}"/>
              </a:ext>
            </a:extLst>
          </p:cNvPr>
          <p:cNvSpPr/>
          <p:nvPr/>
        </p:nvSpPr>
        <p:spPr>
          <a:xfrm>
            <a:off x="2492339" y="1240360"/>
            <a:ext cx="15755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a:ea typeface="+mn-ea"/>
                <a:cs typeface="+mn-cs"/>
              </a:rPr>
              <a:t>Climate Variables</a:t>
            </a:r>
          </a:p>
        </p:txBody>
      </p:sp>
      <p:sp>
        <p:nvSpPr>
          <p:cNvPr id="46" name="Rectangle 45">
            <a:extLst>
              <a:ext uri="{FF2B5EF4-FFF2-40B4-BE49-F238E27FC236}">
                <a16:creationId xmlns:a16="http://schemas.microsoft.com/office/drawing/2014/main" id="{F340510E-6466-4DAD-8FA1-E8F00C74DBE5}"/>
              </a:ext>
            </a:extLst>
          </p:cNvPr>
          <p:cNvSpPr/>
          <p:nvPr/>
        </p:nvSpPr>
        <p:spPr>
          <a:xfrm>
            <a:off x="222875" y="4103550"/>
            <a:ext cx="212558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rial"/>
                <a:ea typeface="+mn-ea"/>
                <a:cs typeface="+mn-cs"/>
              </a:rPr>
              <a:t>Science Report Timeline</a:t>
            </a:r>
          </a:p>
        </p:txBody>
      </p:sp>
      <p:grpSp>
        <p:nvGrpSpPr>
          <p:cNvPr id="51" name="Google Shape;203;p20">
            <a:extLst>
              <a:ext uri="{FF2B5EF4-FFF2-40B4-BE49-F238E27FC236}">
                <a16:creationId xmlns:a16="http://schemas.microsoft.com/office/drawing/2014/main" id="{776D23A2-95FC-466C-B7CB-CB866117E8AD}"/>
              </a:ext>
            </a:extLst>
          </p:cNvPr>
          <p:cNvGrpSpPr/>
          <p:nvPr/>
        </p:nvGrpSpPr>
        <p:grpSpPr>
          <a:xfrm>
            <a:off x="491639" y="152943"/>
            <a:ext cx="2000700" cy="891563"/>
            <a:chOff x="1001" y="206401"/>
            <a:chExt cx="2000700" cy="800100"/>
          </a:xfrm>
        </p:grpSpPr>
        <p:sp>
          <p:nvSpPr>
            <p:cNvPr id="52" name="Google Shape;204;p20">
              <a:extLst>
                <a:ext uri="{FF2B5EF4-FFF2-40B4-BE49-F238E27FC236}">
                  <a16:creationId xmlns:a16="http://schemas.microsoft.com/office/drawing/2014/main" id="{50848AF1-16B8-42D8-ABB5-4935A5729F25}"/>
                </a:ext>
              </a:extLst>
            </p:cNvPr>
            <p:cNvSpPr/>
            <p:nvPr/>
          </p:nvSpPr>
          <p:spPr>
            <a:xfrm>
              <a:off x="1001" y="206401"/>
              <a:ext cx="2000700" cy="800100"/>
            </a:xfrm>
            <a:prstGeom prst="chevron">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205;p20">
              <a:extLst>
                <a:ext uri="{FF2B5EF4-FFF2-40B4-BE49-F238E27FC236}">
                  <a16:creationId xmlns:a16="http://schemas.microsoft.com/office/drawing/2014/main" id="{04BBEA25-AC0E-4309-B100-23C8AFEC60F8}"/>
                </a:ext>
              </a:extLst>
            </p:cNvPr>
            <p:cNvSpPr txBox="1"/>
            <p:nvPr/>
          </p:nvSpPr>
          <p:spPr>
            <a:xfrm>
              <a:off x="401117" y="206401"/>
              <a:ext cx="1200300" cy="800100"/>
            </a:xfrm>
            <a:prstGeom prst="rect">
              <a:avLst/>
            </a:prstGeom>
            <a:no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2000" b="1" i="0" u="none" strike="noStrike" kern="1200" cap="none" spc="0" normalizeH="0" baseline="0" noProof="0" dirty="0">
                  <a:ln>
                    <a:noFill/>
                  </a:ln>
                  <a:solidFill>
                    <a:srgbClr val="FFFFFF"/>
                  </a:solidFill>
                  <a:effectLst/>
                  <a:uLnTx/>
                  <a:uFillTx/>
                  <a:latin typeface="Arial"/>
                  <a:ea typeface="Arial"/>
                  <a:cs typeface="Arial"/>
                  <a:sym typeface="Arial"/>
                </a:rPr>
                <a:t>Goal 1a</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Arial"/>
                  <a:cs typeface="Arial"/>
                  <a:sym typeface="Arial"/>
                </a:rPr>
                <a:t>Dec 2019</a:t>
              </a:r>
              <a:endParaRPr kumimoji="0" sz="16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15" name="Rectangle 14">
            <a:extLst>
              <a:ext uri="{FF2B5EF4-FFF2-40B4-BE49-F238E27FC236}">
                <a16:creationId xmlns:a16="http://schemas.microsoft.com/office/drawing/2014/main" id="{E2B0A787-622F-4CDD-A6C8-71A72009E682}"/>
              </a:ext>
            </a:extLst>
          </p:cNvPr>
          <p:cNvSpPr/>
          <p:nvPr/>
        </p:nvSpPr>
        <p:spPr>
          <a:xfrm>
            <a:off x="6718925" y="4572940"/>
            <a:ext cx="49885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Arial"/>
                <a:ea typeface="+mn-ea"/>
                <a:cs typeface="+mn-cs"/>
              </a:rPr>
              <a:t>2019</a:t>
            </a:r>
          </a:p>
        </p:txBody>
      </p:sp>
      <p:sp>
        <p:nvSpPr>
          <p:cNvPr id="16" name="Slide Number Placeholder 1">
            <a:extLst>
              <a:ext uri="{FF2B5EF4-FFF2-40B4-BE49-F238E27FC236}">
                <a16:creationId xmlns:a16="http://schemas.microsoft.com/office/drawing/2014/main" id="{CF7535AC-7BD1-43BB-A00B-8AB2702F89B1}"/>
              </a:ext>
            </a:extLst>
          </p:cNvPr>
          <p:cNvSpPr txBox="1">
            <a:spLocks/>
          </p:cNvSpPr>
          <p:nvPr/>
        </p:nvSpPr>
        <p:spPr>
          <a:xfrm>
            <a:off x="9291782" y="6573520"/>
            <a:ext cx="2743200" cy="27888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79222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png"/>
          <p:cNvPicPr>
            <a:picLocks noChangeAspect="1"/>
          </p:cNvPicPr>
          <p:nvPr/>
        </p:nvPicPr>
        <p:blipFill>
          <a:blip r:embed="rId3"/>
          <a:srcRect/>
          <a:stretch>
            <a:fillRect/>
          </a:stretch>
        </p:blipFill>
        <p:spPr>
          <a:xfrm>
            <a:off x="2847975" y="1678873"/>
            <a:ext cx="3753802" cy="1946910"/>
          </a:xfrm>
          <a:prstGeom prst="rect">
            <a:avLst/>
          </a:prstGeom>
          <a:ln w="25400">
            <a:solidFill>
              <a:srgbClr val="000000"/>
            </a:solidFill>
            <a:prstDash val="solid"/>
          </a:ln>
        </p:spPr>
      </p:pic>
      <p:sp>
        <p:nvSpPr>
          <p:cNvPr id="14" name="Title 13">
            <a:extLst>
              <a:ext uri="{FF2B5EF4-FFF2-40B4-BE49-F238E27FC236}">
                <a16:creationId xmlns:a16="http://schemas.microsoft.com/office/drawing/2014/main" id="{4BB261EF-F339-4712-82F6-BA963F4C3842}"/>
              </a:ext>
            </a:extLst>
          </p:cNvPr>
          <p:cNvSpPr>
            <a:spLocks noGrp="1"/>
          </p:cNvSpPr>
          <p:nvPr>
            <p:ph type="title"/>
          </p:nvPr>
        </p:nvSpPr>
        <p:spPr>
          <a:xfrm>
            <a:off x="6480730" y="333960"/>
            <a:ext cx="5258505" cy="557215"/>
          </a:xfrm>
        </p:spPr>
        <p:txBody>
          <a:bodyPr/>
          <a:lstStyle/>
          <a:p>
            <a:r>
              <a:rPr lang="en-US" dirty="0"/>
              <a:t>State Agency Strategies</a:t>
            </a:r>
          </a:p>
        </p:txBody>
      </p:sp>
      <p:pic>
        <p:nvPicPr>
          <p:cNvPr id="35" name="Picture 34">
            <a:extLst>
              <a:ext uri="{FF2B5EF4-FFF2-40B4-BE49-F238E27FC236}">
                <a16:creationId xmlns:a16="http://schemas.microsoft.com/office/drawing/2014/main" id="{97808363-615B-4EC0-A730-6375C04C6444}"/>
              </a:ext>
            </a:extLst>
          </p:cNvPr>
          <p:cNvPicPr>
            <a:picLocks noChangeAspect="1"/>
          </p:cNvPicPr>
          <p:nvPr/>
        </p:nvPicPr>
        <p:blipFill>
          <a:blip r:embed="rId4"/>
          <a:stretch>
            <a:fillRect/>
          </a:stretch>
        </p:blipFill>
        <p:spPr>
          <a:xfrm>
            <a:off x="1185601" y="3778601"/>
            <a:ext cx="6575108" cy="1968818"/>
          </a:xfrm>
          <a:prstGeom prst="rect">
            <a:avLst/>
          </a:prstGeom>
        </p:spPr>
      </p:pic>
      <p:pic>
        <p:nvPicPr>
          <p:cNvPr id="40" name="Picture 39">
            <a:extLst>
              <a:ext uri="{FF2B5EF4-FFF2-40B4-BE49-F238E27FC236}">
                <a16:creationId xmlns:a16="http://schemas.microsoft.com/office/drawing/2014/main" id="{9DDBCEC2-D8DF-4F90-B3F1-93DABE0EDE46}"/>
              </a:ext>
            </a:extLst>
          </p:cNvPr>
          <p:cNvPicPr>
            <a:picLocks noChangeAspect="1"/>
          </p:cNvPicPr>
          <p:nvPr/>
        </p:nvPicPr>
        <p:blipFill>
          <a:blip r:embed="rId5"/>
          <a:stretch>
            <a:fillRect/>
          </a:stretch>
        </p:blipFill>
        <p:spPr>
          <a:xfrm>
            <a:off x="4443021" y="6005805"/>
            <a:ext cx="1926241" cy="474059"/>
          </a:xfrm>
          <a:prstGeom prst="rect">
            <a:avLst/>
          </a:prstGeom>
        </p:spPr>
      </p:pic>
      <p:pic>
        <p:nvPicPr>
          <p:cNvPr id="41" name="Picture 40">
            <a:extLst>
              <a:ext uri="{FF2B5EF4-FFF2-40B4-BE49-F238E27FC236}">
                <a16:creationId xmlns:a16="http://schemas.microsoft.com/office/drawing/2014/main" id="{2FB12F45-F79D-4B6B-B144-E2CCF95F2A3E}"/>
              </a:ext>
            </a:extLst>
          </p:cNvPr>
          <p:cNvPicPr>
            <a:picLocks noChangeAspect="1"/>
          </p:cNvPicPr>
          <p:nvPr/>
        </p:nvPicPr>
        <p:blipFill>
          <a:blip r:embed="rId6"/>
          <a:stretch>
            <a:fillRect/>
          </a:stretch>
        </p:blipFill>
        <p:spPr>
          <a:xfrm>
            <a:off x="8551817" y="5843312"/>
            <a:ext cx="2428875" cy="708660"/>
          </a:xfrm>
          <a:prstGeom prst="rect">
            <a:avLst/>
          </a:prstGeom>
        </p:spPr>
      </p:pic>
      <p:grpSp>
        <p:nvGrpSpPr>
          <p:cNvPr id="44" name="Group 43">
            <a:extLst>
              <a:ext uri="{FF2B5EF4-FFF2-40B4-BE49-F238E27FC236}">
                <a16:creationId xmlns:a16="http://schemas.microsoft.com/office/drawing/2014/main" id="{C1447DD3-7496-4046-9727-5A88EBFE782D}"/>
              </a:ext>
            </a:extLst>
          </p:cNvPr>
          <p:cNvGrpSpPr>
            <a:grpSpLocks noChangeAspect="1"/>
          </p:cNvGrpSpPr>
          <p:nvPr/>
        </p:nvGrpSpPr>
        <p:grpSpPr>
          <a:xfrm>
            <a:off x="666461" y="5900237"/>
            <a:ext cx="1390527" cy="657282"/>
            <a:chOff x="7992615" y="1527190"/>
            <a:chExt cx="3023575" cy="1429200"/>
          </a:xfrm>
        </p:grpSpPr>
        <p:sp>
          <p:nvSpPr>
            <p:cNvPr id="42" name="Google Shape;65;p12">
              <a:extLst>
                <a:ext uri="{FF2B5EF4-FFF2-40B4-BE49-F238E27FC236}">
                  <a16:creationId xmlns:a16="http://schemas.microsoft.com/office/drawing/2014/main" id="{981086A2-1BE5-4E22-B3CE-16932FF3F715}"/>
                </a:ext>
              </a:extLst>
            </p:cNvPr>
            <p:cNvSpPr/>
            <p:nvPr/>
          </p:nvSpPr>
          <p:spPr>
            <a:xfrm>
              <a:off x="7992790" y="1527190"/>
              <a:ext cx="3023400" cy="1429200"/>
            </a:xfrm>
            <a:prstGeom prst="rect">
              <a:avLst/>
            </a:prstGeom>
            <a:solidFill>
              <a:srgbClr val="1155CC">
                <a:alpha val="466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43" name="Google Shape;66;p12">
              <a:extLst>
                <a:ext uri="{FF2B5EF4-FFF2-40B4-BE49-F238E27FC236}">
                  <a16:creationId xmlns:a16="http://schemas.microsoft.com/office/drawing/2014/main" id="{D3C5738C-CF25-43EA-B6F6-A0CDA9E83996}"/>
                </a:ext>
              </a:extLst>
            </p:cNvPr>
            <p:cNvPicPr preferRelativeResize="0"/>
            <p:nvPr/>
          </p:nvPicPr>
          <p:blipFill>
            <a:blip r:embed="rId7">
              <a:alphaModFix/>
            </a:blip>
            <a:stretch>
              <a:fillRect/>
            </a:stretch>
          </p:blipFill>
          <p:spPr>
            <a:xfrm>
              <a:off x="7992615" y="1618190"/>
              <a:ext cx="3023457" cy="1307900"/>
            </a:xfrm>
            <a:prstGeom prst="rect">
              <a:avLst/>
            </a:prstGeom>
            <a:noFill/>
            <a:ln>
              <a:noFill/>
            </a:ln>
          </p:spPr>
        </p:pic>
      </p:grpSp>
      <p:grpSp>
        <p:nvGrpSpPr>
          <p:cNvPr id="45" name="Google Shape;206;p20">
            <a:extLst>
              <a:ext uri="{FF2B5EF4-FFF2-40B4-BE49-F238E27FC236}">
                <a16:creationId xmlns:a16="http://schemas.microsoft.com/office/drawing/2014/main" id="{0481F66D-1DE4-42C5-B41B-9387ACAD6B00}"/>
              </a:ext>
            </a:extLst>
          </p:cNvPr>
          <p:cNvGrpSpPr/>
          <p:nvPr/>
        </p:nvGrpSpPr>
        <p:grpSpPr>
          <a:xfrm>
            <a:off x="2472455" y="280094"/>
            <a:ext cx="2000700" cy="800266"/>
            <a:chOff x="1001" y="1118666"/>
            <a:chExt cx="2000700" cy="800266"/>
          </a:xfrm>
        </p:grpSpPr>
        <p:sp>
          <p:nvSpPr>
            <p:cNvPr id="46" name="Google Shape;207;p20">
              <a:extLst>
                <a:ext uri="{FF2B5EF4-FFF2-40B4-BE49-F238E27FC236}">
                  <a16:creationId xmlns:a16="http://schemas.microsoft.com/office/drawing/2014/main" id="{D981C8EB-F1A9-4DBB-A768-564B8F5962CF}"/>
                </a:ext>
              </a:extLst>
            </p:cNvPr>
            <p:cNvSpPr/>
            <p:nvPr/>
          </p:nvSpPr>
          <p:spPr>
            <a:xfrm>
              <a:off x="1001" y="1118666"/>
              <a:ext cx="2000700" cy="800100"/>
            </a:xfrm>
            <a:prstGeom prst="chevron">
              <a:avLst>
                <a:gd name="adj" fmla="val 50000"/>
              </a:avLst>
            </a:prstGeom>
            <a:solidFill>
              <a:srgbClr val="71C9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47" name="Google Shape;208;p20">
              <a:extLst>
                <a:ext uri="{FF2B5EF4-FFF2-40B4-BE49-F238E27FC236}">
                  <a16:creationId xmlns:a16="http://schemas.microsoft.com/office/drawing/2014/main" id="{D33D36E3-8A33-439E-A0C4-4FD407A6448A}"/>
                </a:ext>
              </a:extLst>
            </p:cNvPr>
            <p:cNvSpPr txBox="1"/>
            <p:nvPr/>
          </p:nvSpPr>
          <p:spPr>
            <a:xfrm>
              <a:off x="401117" y="1172532"/>
              <a:ext cx="1200300" cy="746400"/>
            </a:xfrm>
            <a:prstGeom prst="rect">
              <a:avLst/>
            </a:prstGeom>
            <a:solidFill>
              <a:srgbClr val="71C9C5"/>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2</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Dec 2019</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8" name="Google Shape;209;p20">
            <a:extLst>
              <a:ext uri="{FF2B5EF4-FFF2-40B4-BE49-F238E27FC236}">
                <a16:creationId xmlns:a16="http://schemas.microsoft.com/office/drawing/2014/main" id="{ED46197B-14BD-45AF-AD22-5B7D0E40BB02}"/>
              </a:ext>
            </a:extLst>
          </p:cNvPr>
          <p:cNvGrpSpPr/>
          <p:nvPr/>
        </p:nvGrpSpPr>
        <p:grpSpPr>
          <a:xfrm>
            <a:off x="4368562" y="279870"/>
            <a:ext cx="2000700" cy="800324"/>
            <a:chOff x="1001" y="2030931"/>
            <a:chExt cx="2000700" cy="800324"/>
          </a:xfrm>
        </p:grpSpPr>
        <p:sp>
          <p:nvSpPr>
            <p:cNvPr id="49" name="Google Shape;210;p20">
              <a:extLst>
                <a:ext uri="{FF2B5EF4-FFF2-40B4-BE49-F238E27FC236}">
                  <a16:creationId xmlns:a16="http://schemas.microsoft.com/office/drawing/2014/main" id="{54E3E103-DC38-4B8C-9854-A721675F784A}"/>
                </a:ext>
              </a:extLst>
            </p:cNvPr>
            <p:cNvSpPr/>
            <p:nvPr/>
          </p:nvSpPr>
          <p:spPr>
            <a:xfrm>
              <a:off x="1001" y="2030931"/>
              <a:ext cx="2000700" cy="800100"/>
            </a:xfrm>
            <a:prstGeom prst="chevron">
              <a:avLst>
                <a:gd name="adj" fmla="val 50000"/>
              </a:avLst>
            </a:prstGeom>
            <a:solidFill>
              <a:srgbClr val="F6D88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50" name="Google Shape;211;p20">
              <a:extLst>
                <a:ext uri="{FF2B5EF4-FFF2-40B4-BE49-F238E27FC236}">
                  <a16:creationId xmlns:a16="http://schemas.microsoft.com/office/drawing/2014/main" id="{7EBBFAA5-9266-4A20-B637-953D5CA9D53C}"/>
                </a:ext>
              </a:extLst>
            </p:cNvPr>
            <p:cNvSpPr txBox="1"/>
            <p:nvPr/>
          </p:nvSpPr>
          <p:spPr>
            <a:xfrm>
              <a:off x="401117" y="2077655"/>
              <a:ext cx="1200300" cy="753600"/>
            </a:xfrm>
            <a:prstGeom prst="rect">
              <a:avLst/>
            </a:prstGeom>
            <a:solidFill>
              <a:srgbClr val="F6D888"/>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3</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March 2020</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51" name="Google Shape;221;p20">
            <a:extLst>
              <a:ext uri="{FF2B5EF4-FFF2-40B4-BE49-F238E27FC236}">
                <a16:creationId xmlns:a16="http://schemas.microsoft.com/office/drawing/2014/main" id="{29DDE209-537C-4FE9-9CFF-7D6A52FC3D9D}"/>
              </a:ext>
            </a:extLst>
          </p:cNvPr>
          <p:cNvGrpSpPr/>
          <p:nvPr/>
        </p:nvGrpSpPr>
        <p:grpSpPr>
          <a:xfrm>
            <a:off x="576348" y="234139"/>
            <a:ext cx="2000653" cy="845831"/>
            <a:chOff x="766280" y="827438"/>
            <a:chExt cx="1813500" cy="725400"/>
          </a:xfrm>
        </p:grpSpPr>
        <p:sp>
          <p:nvSpPr>
            <p:cNvPr id="52" name="Google Shape;222;p20">
              <a:extLst>
                <a:ext uri="{FF2B5EF4-FFF2-40B4-BE49-F238E27FC236}">
                  <a16:creationId xmlns:a16="http://schemas.microsoft.com/office/drawing/2014/main" id="{F66910C0-D0DD-4103-BC92-488AD969461C}"/>
                </a:ext>
              </a:extLst>
            </p:cNvPr>
            <p:cNvSpPr/>
            <p:nvPr/>
          </p:nvSpPr>
          <p:spPr>
            <a:xfrm>
              <a:off x="766280" y="827438"/>
              <a:ext cx="1813500" cy="725400"/>
            </a:xfrm>
            <a:prstGeom prst="chevron">
              <a:avLst>
                <a:gd name="adj" fmla="val 50000"/>
              </a:avLst>
            </a:prstGeom>
            <a:solidFill>
              <a:srgbClr val="1D49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223;p20">
              <a:extLst>
                <a:ext uri="{FF2B5EF4-FFF2-40B4-BE49-F238E27FC236}">
                  <a16:creationId xmlns:a16="http://schemas.microsoft.com/office/drawing/2014/main" id="{F1D30135-019C-4929-8917-FB8F2A407898}"/>
                </a:ext>
              </a:extLst>
            </p:cNvPr>
            <p:cNvSpPr txBox="1"/>
            <p:nvPr/>
          </p:nvSpPr>
          <p:spPr>
            <a:xfrm>
              <a:off x="1128974" y="827438"/>
              <a:ext cx="1088100" cy="725400"/>
            </a:xfrm>
            <a:prstGeom prst="rect">
              <a:avLst/>
            </a:prstGeom>
            <a:noFill/>
            <a:ln>
              <a:noFill/>
            </a:ln>
          </p:spPr>
          <p:txBody>
            <a:bodyPr spcFirstLastPara="1" wrap="square" lIns="19050" tIns="9525" rIns="0" bIns="95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Arial"/>
                  <a:cs typeface="Arial"/>
                  <a:sym typeface="Arial"/>
                </a:rPr>
                <a:t>Goal 1b</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Arial"/>
                  <a:cs typeface="Arial"/>
                  <a:sym typeface="Arial"/>
                </a:rPr>
                <a:t>Oct 11</a:t>
              </a:r>
              <a:endParaRPr kumimoji="0" sz="16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
        <p:nvSpPr>
          <p:cNvPr id="54" name="Rectangle 53">
            <a:extLst>
              <a:ext uri="{FF2B5EF4-FFF2-40B4-BE49-F238E27FC236}">
                <a16:creationId xmlns:a16="http://schemas.microsoft.com/office/drawing/2014/main" id="{1AFEEA2D-775A-4753-B4EF-A5426B2C1789}"/>
              </a:ext>
            </a:extLst>
          </p:cNvPr>
          <p:cNvSpPr/>
          <p:nvPr/>
        </p:nvSpPr>
        <p:spPr>
          <a:xfrm>
            <a:off x="8551817" y="1762172"/>
            <a:ext cx="3492401" cy="36933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Public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Public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Commerce &amp;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Agriculture &amp; Forestry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Ecosystems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Coastal Resources and Structures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Housing, Buildings, and Support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Cultural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F9E3F">
                    <a:lumMod val="50000"/>
                  </a:srgbClr>
                </a:solidFill>
                <a:effectLst/>
                <a:uLnTx/>
                <a:uFillTx/>
                <a:latin typeface="Arial"/>
                <a:ea typeface="+mn-ea"/>
                <a:cs typeface="+mn-cs"/>
              </a:rPr>
              <a:t>Climate Justice</a:t>
            </a:r>
          </a:p>
        </p:txBody>
      </p:sp>
      <p:sp>
        <p:nvSpPr>
          <p:cNvPr id="55" name="Rectangle 54">
            <a:extLst>
              <a:ext uri="{FF2B5EF4-FFF2-40B4-BE49-F238E27FC236}">
                <a16:creationId xmlns:a16="http://schemas.microsoft.com/office/drawing/2014/main" id="{22B0CED1-491E-4CB2-B320-ADF00CCC3304}"/>
              </a:ext>
            </a:extLst>
          </p:cNvPr>
          <p:cNvSpPr/>
          <p:nvPr/>
        </p:nvSpPr>
        <p:spPr>
          <a:xfrm>
            <a:off x="8605051" y="1411979"/>
            <a:ext cx="29803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a:ea typeface="+mn-ea"/>
                <a:cs typeface="+mn-cs"/>
              </a:rPr>
              <a:t>Resiliency Focus Sectors</a:t>
            </a:r>
          </a:p>
        </p:txBody>
      </p:sp>
      <p:sp>
        <p:nvSpPr>
          <p:cNvPr id="23" name="Slide Number Placeholder 1">
            <a:extLst>
              <a:ext uri="{FF2B5EF4-FFF2-40B4-BE49-F238E27FC236}">
                <a16:creationId xmlns:a16="http://schemas.microsoft.com/office/drawing/2014/main" id="{4A826EB7-992F-4B02-A19A-4F9621FB4F78}"/>
              </a:ext>
            </a:extLst>
          </p:cNvPr>
          <p:cNvSpPr txBox="1">
            <a:spLocks/>
          </p:cNvSpPr>
          <p:nvPr/>
        </p:nvSpPr>
        <p:spPr>
          <a:xfrm>
            <a:off x="9291782" y="6573520"/>
            <a:ext cx="2743200" cy="27888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9548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BB261EF-F339-4712-82F6-BA963F4C3842}"/>
              </a:ext>
            </a:extLst>
          </p:cNvPr>
          <p:cNvSpPr>
            <a:spLocks noGrp="1"/>
          </p:cNvSpPr>
          <p:nvPr>
            <p:ph type="title"/>
          </p:nvPr>
        </p:nvSpPr>
        <p:spPr>
          <a:xfrm>
            <a:off x="2897008" y="347342"/>
            <a:ext cx="5258505" cy="557215"/>
          </a:xfrm>
        </p:spPr>
        <p:txBody>
          <a:bodyPr>
            <a:normAutofit/>
          </a:bodyPr>
          <a:lstStyle/>
          <a:p>
            <a:r>
              <a:rPr lang="en-US" dirty="0"/>
              <a:t>Local Government Input</a:t>
            </a:r>
          </a:p>
        </p:txBody>
      </p:sp>
      <p:grpSp>
        <p:nvGrpSpPr>
          <p:cNvPr id="48" name="Google Shape;209;p20">
            <a:extLst>
              <a:ext uri="{FF2B5EF4-FFF2-40B4-BE49-F238E27FC236}">
                <a16:creationId xmlns:a16="http://schemas.microsoft.com/office/drawing/2014/main" id="{ED46197B-14BD-45AF-AD22-5B7D0E40BB02}"/>
              </a:ext>
            </a:extLst>
          </p:cNvPr>
          <p:cNvGrpSpPr/>
          <p:nvPr/>
        </p:nvGrpSpPr>
        <p:grpSpPr>
          <a:xfrm>
            <a:off x="412544" y="183539"/>
            <a:ext cx="2000700" cy="800324"/>
            <a:chOff x="1001" y="2030931"/>
            <a:chExt cx="2000700" cy="800324"/>
          </a:xfrm>
        </p:grpSpPr>
        <p:sp>
          <p:nvSpPr>
            <p:cNvPr id="49" name="Google Shape;210;p20">
              <a:extLst>
                <a:ext uri="{FF2B5EF4-FFF2-40B4-BE49-F238E27FC236}">
                  <a16:creationId xmlns:a16="http://schemas.microsoft.com/office/drawing/2014/main" id="{54E3E103-DC38-4B8C-9854-A721675F784A}"/>
                </a:ext>
              </a:extLst>
            </p:cNvPr>
            <p:cNvSpPr/>
            <p:nvPr/>
          </p:nvSpPr>
          <p:spPr>
            <a:xfrm>
              <a:off x="1001" y="2030931"/>
              <a:ext cx="2000700" cy="800100"/>
            </a:xfrm>
            <a:prstGeom prst="chevron">
              <a:avLst>
                <a:gd name="adj" fmla="val 50000"/>
              </a:avLst>
            </a:prstGeom>
            <a:solidFill>
              <a:srgbClr val="F6D88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50" name="Google Shape;211;p20">
              <a:extLst>
                <a:ext uri="{FF2B5EF4-FFF2-40B4-BE49-F238E27FC236}">
                  <a16:creationId xmlns:a16="http://schemas.microsoft.com/office/drawing/2014/main" id="{7EBBFAA5-9266-4A20-B637-953D5CA9D53C}"/>
                </a:ext>
              </a:extLst>
            </p:cNvPr>
            <p:cNvSpPr txBox="1"/>
            <p:nvPr/>
          </p:nvSpPr>
          <p:spPr>
            <a:xfrm>
              <a:off x="401117" y="2077655"/>
              <a:ext cx="1200300" cy="753600"/>
            </a:xfrm>
            <a:prstGeom prst="rect">
              <a:avLst/>
            </a:prstGeom>
            <a:solidFill>
              <a:srgbClr val="F6D888"/>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3</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March 2020</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graphicFrame>
        <p:nvGraphicFramePr>
          <p:cNvPr id="23" name="Content Placeholder 5">
            <a:extLst>
              <a:ext uri="{FF2B5EF4-FFF2-40B4-BE49-F238E27FC236}">
                <a16:creationId xmlns:a16="http://schemas.microsoft.com/office/drawing/2014/main" id="{52F2B971-8BF2-47B3-A895-ECC2A43103CC}"/>
              </a:ext>
            </a:extLst>
          </p:cNvPr>
          <p:cNvGraphicFramePr>
            <a:graphicFrameLocks noGrp="1"/>
          </p:cNvGraphicFramePr>
          <p:nvPr>
            <p:ph idx="1"/>
          </p:nvPr>
        </p:nvGraphicFramePr>
        <p:xfrm>
          <a:off x="310470" y="3925879"/>
          <a:ext cx="6855966" cy="1738230"/>
        </p:xfrm>
        <a:graphic>
          <a:graphicData uri="http://schemas.openxmlformats.org/drawingml/2006/table">
            <a:tbl>
              <a:tblPr/>
              <a:tblGrid>
                <a:gridCol w="2044097">
                  <a:extLst>
                    <a:ext uri="{9D8B030D-6E8A-4147-A177-3AD203B41FA5}">
                      <a16:colId xmlns:a16="http://schemas.microsoft.com/office/drawing/2014/main" val="921580420"/>
                    </a:ext>
                  </a:extLst>
                </a:gridCol>
                <a:gridCol w="2876932">
                  <a:extLst>
                    <a:ext uri="{9D8B030D-6E8A-4147-A177-3AD203B41FA5}">
                      <a16:colId xmlns:a16="http://schemas.microsoft.com/office/drawing/2014/main" val="937052893"/>
                    </a:ext>
                  </a:extLst>
                </a:gridCol>
                <a:gridCol w="1934937">
                  <a:extLst>
                    <a:ext uri="{9D8B030D-6E8A-4147-A177-3AD203B41FA5}">
                      <a16:colId xmlns:a16="http://schemas.microsoft.com/office/drawing/2014/main" val="4008988649"/>
                    </a:ext>
                  </a:extLst>
                </a:gridCol>
              </a:tblGrid>
              <a:tr h="193640">
                <a:tc>
                  <a:txBody>
                    <a:bodyPr/>
                    <a:lstStyle/>
                    <a:p>
                      <a:pPr algn="ctr" fontAlgn="b"/>
                      <a:r>
                        <a:rPr lang="en-US" sz="1400" b="0" i="0" u="none" strike="noStrike" dirty="0">
                          <a:solidFill>
                            <a:schemeClr val="bg1"/>
                          </a:solidFill>
                          <a:effectLst/>
                          <a:latin typeface="Calibri" panose="020F0502020204030204" pitchFamily="34" charset="0"/>
                        </a:rPr>
                        <a:t>Workshop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7639"/>
                    </a:solidFill>
                  </a:tcPr>
                </a:tc>
                <a:tc>
                  <a:txBody>
                    <a:bodyPr/>
                    <a:lstStyle/>
                    <a:p>
                      <a:pPr algn="ctr" fontAlgn="b"/>
                      <a:r>
                        <a:rPr lang="en-US" sz="1400" b="0" i="0" u="none" strike="noStrike" dirty="0">
                          <a:solidFill>
                            <a:schemeClr val="bg1"/>
                          </a:solidFill>
                          <a:effectLst/>
                          <a:latin typeface="Calibri" panose="020F0502020204030204" pitchFamily="34" charset="0"/>
                        </a:rPr>
                        <a:t>Location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7639"/>
                    </a:solidFill>
                  </a:tcPr>
                </a:tc>
                <a:tc>
                  <a:txBody>
                    <a:bodyPr/>
                    <a:lstStyle/>
                    <a:p>
                      <a:pPr algn="ctr" fontAlgn="b"/>
                      <a:r>
                        <a:rPr lang="en-US" sz="1400" b="0" i="0" u="none" strike="noStrike" dirty="0">
                          <a:solidFill>
                            <a:schemeClr val="bg1"/>
                          </a:solidFill>
                          <a:effectLst/>
                          <a:latin typeface="Calibri" panose="020F0502020204030204" pitchFamily="34" charset="0"/>
                        </a:rPr>
                        <a:t>Towns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7639"/>
                    </a:solidFill>
                  </a:tcPr>
                </a:tc>
                <a:extLst>
                  <a:ext uri="{0D108BD9-81ED-4DB2-BD59-A6C34878D82A}">
                    <a16:rowId xmlns:a16="http://schemas.microsoft.com/office/drawing/2014/main" val="2963009669"/>
                  </a:ext>
                </a:extLst>
              </a:tr>
              <a:tr h="356525">
                <a:tc>
                  <a:txBody>
                    <a:bodyPr/>
                    <a:lstStyle/>
                    <a:p>
                      <a:pPr algn="ctr" fontAlgn="ctr"/>
                      <a:r>
                        <a:rPr lang="en-US" sz="1400" b="0" i="0" u="none" strike="noStrike" dirty="0">
                          <a:solidFill>
                            <a:srgbClr val="000000"/>
                          </a:solidFill>
                          <a:effectLst/>
                          <a:latin typeface="Calibri" panose="020F0502020204030204" pitchFamily="34" charset="0"/>
                        </a:rPr>
                        <a:t>October 15</a:t>
                      </a:r>
                      <a:r>
                        <a:rPr lang="en-US" sz="1400" b="0" i="0" u="none" strike="noStrike" baseline="30000" dirty="0">
                          <a:solidFill>
                            <a:srgbClr val="000000"/>
                          </a:solidFill>
                          <a:effectLst/>
                          <a:latin typeface="Calibri" panose="020F0502020204030204" pitchFamily="34" charset="0"/>
                        </a:rPr>
                        <a:t>th</a:t>
                      </a:r>
                      <a:r>
                        <a:rPr lang="en-US" sz="1400" b="0" i="0" u="none" strike="noStrike" dirty="0">
                          <a:solidFill>
                            <a:srgbClr val="000000"/>
                          </a:solidFill>
                          <a:effectLst/>
                          <a:latin typeface="Calibri" panose="020F0502020204030204" pitchFamily="34" charset="0"/>
                        </a:rPr>
                        <a:t>,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Southwestern Community College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Sylva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863713"/>
                  </a:ext>
                </a:extLst>
              </a:tr>
              <a:tr h="193640">
                <a:tc>
                  <a:txBody>
                    <a:bodyPr/>
                    <a:lstStyle/>
                    <a:p>
                      <a:pPr algn="ctr" fontAlgn="ctr"/>
                      <a:r>
                        <a:rPr lang="en-US" sz="1400" b="0" i="0" u="none" strike="noStrike">
                          <a:solidFill>
                            <a:srgbClr val="000000"/>
                          </a:solidFill>
                          <a:effectLst/>
                          <a:latin typeface="Calibri" panose="020F0502020204030204" pitchFamily="34" charset="0"/>
                        </a:rPr>
                        <a:t>October 16</a:t>
                      </a:r>
                      <a:r>
                        <a:rPr lang="en-US" sz="1400" b="0" i="0" u="none" strike="noStrike" baseline="30000">
                          <a:solidFill>
                            <a:srgbClr val="000000"/>
                          </a:solidFill>
                          <a:effectLst/>
                          <a:latin typeface="Calibri" panose="020F0502020204030204" pitchFamily="34" charset="0"/>
                        </a:rPr>
                        <a:t>th</a:t>
                      </a:r>
                      <a:r>
                        <a:rPr lang="en-US" sz="1400" b="0" i="0" u="none" strike="noStrike">
                          <a:solidFill>
                            <a:srgbClr val="000000"/>
                          </a:solidFill>
                          <a:effectLst/>
                          <a:latin typeface="Calibri" panose="020F0502020204030204" pitchFamily="34" charset="0"/>
                        </a:rPr>
                        <a:t>,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Western Piedmont COG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Hickory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243800"/>
                  </a:ext>
                </a:extLst>
              </a:tr>
              <a:tr h="356525">
                <a:tc>
                  <a:txBody>
                    <a:bodyPr/>
                    <a:lstStyle/>
                    <a:p>
                      <a:pPr algn="ctr" fontAlgn="ctr"/>
                      <a:r>
                        <a:rPr lang="en-US" sz="1400" b="0" i="0" u="none" strike="noStrike">
                          <a:solidFill>
                            <a:srgbClr val="000000"/>
                          </a:solidFill>
                          <a:effectLst/>
                          <a:latin typeface="Calibri" panose="020F0502020204030204" pitchFamily="34" charset="0"/>
                        </a:rPr>
                        <a:t>November 4th,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Piedmont Regional</a:t>
                      </a:r>
                      <a:r>
                        <a:rPr lang="en-US" sz="1400" b="0" i="0" u="none" strike="noStrike" baseline="0" dirty="0">
                          <a:solidFill>
                            <a:srgbClr val="000000"/>
                          </a:solidFill>
                          <a:effectLst/>
                          <a:latin typeface="Calibri" panose="020F0502020204030204" pitchFamily="34" charset="0"/>
                        </a:rPr>
                        <a:t> COG</a:t>
                      </a:r>
                      <a:endParaRPr lang="en-U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Kernersville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178344"/>
                  </a:ext>
                </a:extLst>
              </a:tr>
              <a:tr h="356525">
                <a:tc>
                  <a:txBody>
                    <a:bodyPr/>
                    <a:lstStyle/>
                    <a:p>
                      <a:pPr algn="ctr" fontAlgn="ctr"/>
                      <a:r>
                        <a:rPr lang="en-US" sz="1400" b="0" i="0" u="none" strike="noStrike" dirty="0">
                          <a:solidFill>
                            <a:srgbClr val="000000"/>
                          </a:solidFill>
                          <a:effectLst/>
                          <a:latin typeface="Calibri" panose="020F0502020204030204" pitchFamily="34" charset="0"/>
                        </a:rPr>
                        <a:t>November 7</a:t>
                      </a:r>
                      <a:r>
                        <a:rPr lang="en-US" sz="1400" b="0" i="0" u="none" strike="noStrike" baseline="30000" dirty="0">
                          <a:solidFill>
                            <a:srgbClr val="000000"/>
                          </a:solidFill>
                          <a:effectLst/>
                          <a:latin typeface="Calibri" panose="020F0502020204030204" pitchFamily="34" charset="0"/>
                        </a:rPr>
                        <a:t>th</a:t>
                      </a:r>
                      <a:r>
                        <a:rPr lang="en-US" sz="1400" b="0" i="0" u="none" strike="noStrike" dirty="0">
                          <a:solidFill>
                            <a:srgbClr val="000000"/>
                          </a:solidFill>
                          <a:effectLst/>
                          <a:latin typeface="Calibri" panose="020F0502020204030204" pitchFamily="34" charset="0"/>
                        </a:rPr>
                        <a:t>,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Lumber River COG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Pembroke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428037"/>
                  </a:ext>
                </a:extLst>
              </a:tr>
              <a:tr h="193640">
                <a:tc>
                  <a:txBody>
                    <a:bodyPr/>
                    <a:lstStyle/>
                    <a:p>
                      <a:pPr algn="ctr" fontAlgn="ctr"/>
                      <a:r>
                        <a:rPr lang="en-US" sz="1400" b="0" i="0" u="none" strike="noStrike" dirty="0">
                          <a:solidFill>
                            <a:srgbClr val="000000"/>
                          </a:solidFill>
                          <a:effectLst/>
                          <a:latin typeface="Calibri" panose="020F0502020204030204" pitchFamily="34" charset="0"/>
                        </a:rPr>
                        <a:t>November 12th,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Upper Coastal Plain COG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Wilson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348265"/>
                  </a:ext>
                </a:extLst>
              </a:tr>
            </a:tbl>
          </a:graphicData>
        </a:graphic>
      </p:graphicFrame>
      <p:pic>
        <p:nvPicPr>
          <p:cNvPr id="24" name="Picture 23">
            <a:extLst>
              <a:ext uri="{FF2B5EF4-FFF2-40B4-BE49-F238E27FC236}">
                <a16:creationId xmlns:a16="http://schemas.microsoft.com/office/drawing/2014/main" id="{4DA39900-5837-47DB-A606-05B92A54237C}"/>
              </a:ext>
            </a:extLst>
          </p:cNvPr>
          <p:cNvPicPr>
            <a:picLocks noChangeAspect="1"/>
          </p:cNvPicPr>
          <p:nvPr/>
        </p:nvPicPr>
        <p:blipFill rotWithShape="1">
          <a:blip r:embed="rId3"/>
          <a:srcRect l="1219" b="4598"/>
          <a:stretch/>
        </p:blipFill>
        <p:spPr>
          <a:xfrm>
            <a:off x="99329" y="5853294"/>
            <a:ext cx="7723005" cy="608741"/>
          </a:xfrm>
          <a:prstGeom prst="rect">
            <a:avLst/>
          </a:prstGeom>
        </p:spPr>
      </p:pic>
      <p:sp>
        <p:nvSpPr>
          <p:cNvPr id="2" name="Rectangle 1">
            <a:extLst>
              <a:ext uri="{FF2B5EF4-FFF2-40B4-BE49-F238E27FC236}">
                <a16:creationId xmlns:a16="http://schemas.microsoft.com/office/drawing/2014/main" id="{34BB70AE-5170-4C14-8B43-89CF84BEDDBA}"/>
              </a:ext>
            </a:extLst>
          </p:cNvPr>
          <p:cNvSpPr/>
          <p:nvPr/>
        </p:nvSpPr>
        <p:spPr>
          <a:xfrm>
            <a:off x="461818" y="1891681"/>
            <a:ext cx="3759200" cy="138499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Local government officials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Local Planners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Community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Business, Commerce, and Agriculture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Supporting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State agencies</a:t>
            </a:r>
          </a:p>
        </p:txBody>
      </p:sp>
      <p:sp>
        <p:nvSpPr>
          <p:cNvPr id="26" name="Rectangle 25">
            <a:extLst>
              <a:ext uri="{FF2B5EF4-FFF2-40B4-BE49-F238E27FC236}">
                <a16:creationId xmlns:a16="http://schemas.microsoft.com/office/drawing/2014/main" id="{15C5BAA0-E2DE-4AF5-907A-A531D529EC05}"/>
              </a:ext>
            </a:extLst>
          </p:cNvPr>
          <p:cNvSpPr/>
          <p:nvPr/>
        </p:nvSpPr>
        <p:spPr>
          <a:xfrm>
            <a:off x="515052" y="1637185"/>
            <a:ext cx="179568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a:ea typeface="+mn-ea"/>
                <a:cs typeface="+mn-cs"/>
              </a:rPr>
              <a:t>Participant Groups</a:t>
            </a:r>
          </a:p>
        </p:txBody>
      </p:sp>
      <p:sp>
        <p:nvSpPr>
          <p:cNvPr id="27" name="Rectangle 26">
            <a:extLst>
              <a:ext uri="{FF2B5EF4-FFF2-40B4-BE49-F238E27FC236}">
                <a16:creationId xmlns:a16="http://schemas.microsoft.com/office/drawing/2014/main" id="{78E5A847-D998-41CE-B8A2-599DBE49420E}"/>
              </a:ext>
            </a:extLst>
          </p:cNvPr>
          <p:cNvSpPr/>
          <p:nvPr/>
        </p:nvSpPr>
        <p:spPr>
          <a:xfrm>
            <a:off x="4221018" y="1891681"/>
            <a:ext cx="3759200" cy="138499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Public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Agriculture/Business/Commerce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People and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Environment and Natural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Local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Transportation</a:t>
            </a:r>
          </a:p>
        </p:txBody>
      </p:sp>
      <p:sp>
        <p:nvSpPr>
          <p:cNvPr id="28" name="Rectangle 27">
            <a:extLst>
              <a:ext uri="{FF2B5EF4-FFF2-40B4-BE49-F238E27FC236}">
                <a16:creationId xmlns:a16="http://schemas.microsoft.com/office/drawing/2014/main" id="{28DA9805-4955-4E11-9295-344F72769A08}"/>
              </a:ext>
            </a:extLst>
          </p:cNvPr>
          <p:cNvSpPr/>
          <p:nvPr/>
        </p:nvSpPr>
        <p:spPr>
          <a:xfrm>
            <a:off x="4274252" y="1637185"/>
            <a:ext cx="125200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a:ea typeface="+mn-ea"/>
                <a:cs typeface="+mn-cs"/>
              </a:rPr>
              <a:t>Focus Areas</a:t>
            </a:r>
          </a:p>
        </p:txBody>
      </p:sp>
      <p:pic>
        <p:nvPicPr>
          <p:cNvPr id="3" name="Picture 2">
            <a:extLst>
              <a:ext uri="{FF2B5EF4-FFF2-40B4-BE49-F238E27FC236}">
                <a16:creationId xmlns:a16="http://schemas.microsoft.com/office/drawing/2014/main" id="{B1957E53-439D-4106-93BA-F8C182A7A870}"/>
              </a:ext>
            </a:extLst>
          </p:cNvPr>
          <p:cNvPicPr>
            <a:picLocks noChangeAspect="1"/>
          </p:cNvPicPr>
          <p:nvPr/>
        </p:nvPicPr>
        <p:blipFill>
          <a:blip r:embed="rId4"/>
          <a:stretch>
            <a:fillRect/>
          </a:stretch>
        </p:blipFill>
        <p:spPr>
          <a:xfrm>
            <a:off x="7875568" y="625949"/>
            <a:ext cx="4240530" cy="5447348"/>
          </a:xfrm>
          <a:prstGeom prst="rect">
            <a:avLst/>
          </a:prstGeom>
        </p:spPr>
      </p:pic>
      <p:sp>
        <p:nvSpPr>
          <p:cNvPr id="15" name="Slide Number Placeholder 1">
            <a:extLst>
              <a:ext uri="{FF2B5EF4-FFF2-40B4-BE49-F238E27FC236}">
                <a16:creationId xmlns:a16="http://schemas.microsoft.com/office/drawing/2014/main" id="{EDC4553B-4E59-4168-962E-7F29D9D66756}"/>
              </a:ext>
            </a:extLst>
          </p:cNvPr>
          <p:cNvSpPr>
            <a:spLocks noGrp="1"/>
          </p:cNvSpPr>
          <p:nvPr>
            <p:ph type="sldNum" sz="quarter" idx="12"/>
          </p:nvPr>
        </p:nvSpPr>
        <p:spPr>
          <a:xfrm>
            <a:off x="9291782" y="6573520"/>
            <a:ext cx="2743200" cy="278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DC145-20E2-4A9D-B666-E12345651F4C}"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42719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1F497D"/>
              </a:solidFill>
              <a:effectLst/>
              <a:uLnTx/>
              <a:uFillTx/>
              <a:latin typeface="Arial"/>
              <a:ea typeface="+mn-ea"/>
              <a:cs typeface="+mn-cs"/>
            </a:endParaRPr>
          </a:p>
        </p:txBody>
      </p:sp>
      <p:sp>
        <p:nvSpPr>
          <p:cNvPr id="6" name="Title 13">
            <a:extLst>
              <a:ext uri="{FF2B5EF4-FFF2-40B4-BE49-F238E27FC236}">
                <a16:creationId xmlns:a16="http://schemas.microsoft.com/office/drawing/2014/main" id="{4BB261EF-F339-4712-82F6-BA963F4C3842}"/>
              </a:ext>
            </a:extLst>
          </p:cNvPr>
          <p:cNvSpPr txBox="1">
            <a:spLocks/>
          </p:cNvSpPr>
          <p:nvPr/>
        </p:nvSpPr>
        <p:spPr>
          <a:xfrm>
            <a:off x="2897008" y="347342"/>
            <a:ext cx="7213944" cy="55721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200" i="1" kern="1200">
                <a:solidFill>
                  <a:srgbClr val="243F8F"/>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243F8F"/>
                </a:solidFill>
                <a:effectLst/>
                <a:uLnTx/>
                <a:uFillTx/>
                <a:latin typeface="Times New Roman" panose="02020603050405020304" pitchFamily="18" charset="0"/>
                <a:ea typeface="+mj-ea"/>
                <a:cs typeface="Times New Roman" panose="02020603050405020304" pitchFamily="18" charset="0"/>
              </a:rPr>
              <a:t>State Disaster Recovery (And Resiliency) Task Force</a:t>
            </a:r>
          </a:p>
        </p:txBody>
      </p:sp>
      <p:grpSp>
        <p:nvGrpSpPr>
          <p:cNvPr id="7" name="Google Shape;209;p20">
            <a:extLst>
              <a:ext uri="{FF2B5EF4-FFF2-40B4-BE49-F238E27FC236}">
                <a16:creationId xmlns:a16="http://schemas.microsoft.com/office/drawing/2014/main" id="{ED46197B-14BD-45AF-AD22-5B7D0E40BB02}"/>
              </a:ext>
            </a:extLst>
          </p:cNvPr>
          <p:cNvGrpSpPr/>
          <p:nvPr/>
        </p:nvGrpSpPr>
        <p:grpSpPr>
          <a:xfrm>
            <a:off x="412544" y="183539"/>
            <a:ext cx="2000700" cy="800324"/>
            <a:chOff x="1001" y="2030931"/>
            <a:chExt cx="2000700" cy="800324"/>
          </a:xfrm>
        </p:grpSpPr>
        <p:sp>
          <p:nvSpPr>
            <p:cNvPr id="8" name="Google Shape;210;p20">
              <a:extLst>
                <a:ext uri="{FF2B5EF4-FFF2-40B4-BE49-F238E27FC236}">
                  <a16:creationId xmlns:a16="http://schemas.microsoft.com/office/drawing/2014/main" id="{54E3E103-DC38-4B8C-9854-A721675F784A}"/>
                </a:ext>
              </a:extLst>
            </p:cNvPr>
            <p:cNvSpPr/>
            <p:nvPr/>
          </p:nvSpPr>
          <p:spPr>
            <a:xfrm>
              <a:off x="1001" y="2030931"/>
              <a:ext cx="2000700" cy="800100"/>
            </a:xfrm>
            <a:prstGeom prst="chevron">
              <a:avLst>
                <a:gd name="adj" fmla="val 50000"/>
              </a:avLst>
            </a:prstGeom>
            <a:solidFill>
              <a:srgbClr val="F6D88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211;p20">
              <a:extLst>
                <a:ext uri="{FF2B5EF4-FFF2-40B4-BE49-F238E27FC236}">
                  <a16:creationId xmlns:a16="http://schemas.microsoft.com/office/drawing/2014/main" id="{7EBBFAA5-9266-4A20-B637-953D5CA9D53C}"/>
                </a:ext>
              </a:extLst>
            </p:cNvPr>
            <p:cNvSpPr txBox="1"/>
            <p:nvPr/>
          </p:nvSpPr>
          <p:spPr>
            <a:xfrm>
              <a:off x="401117" y="2077655"/>
              <a:ext cx="1200300" cy="753600"/>
            </a:xfrm>
            <a:prstGeom prst="rect">
              <a:avLst/>
            </a:prstGeom>
            <a:solidFill>
              <a:srgbClr val="F6D888"/>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3</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March 2020</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10" name="Picture 9"/>
          <p:cNvPicPr>
            <a:picLocks noChangeAspect="1"/>
          </p:cNvPicPr>
          <p:nvPr/>
        </p:nvPicPr>
        <p:blipFill>
          <a:blip r:embed="rId2"/>
          <a:stretch>
            <a:fillRect/>
          </a:stretch>
        </p:blipFill>
        <p:spPr>
          <a:xfrm>
            <a:off x="41715" y="1233738"/>
            <a:ext cx="5850512" cy="1971918"/>
          </a:xfrm>
          <a:prstGeom prst="rect">
            <a:avLst/>
          </a:prstGeom>
        </p:spPr>
      </p:pic>
      <p:pic>
        <p:nvPicPr>
          <p:cNvPr id="11" name="Content Placeholder 1"/>
          <p:cNvPicPr>
            <a:picLocks noGrp="1" noChangeAspect="1"/>
          </p:cNvPicPr>
          <p:nvPr>
            <p:ph sz="quarter" idx="13"/>
          </p:nvPr>
        </p:nvPicPr>
        <p:blipFill>
          <a:blip r:embed="rId3"/>
          <a:stretch>
            <a:fillRect/>
          </a:stretch>
        </p:blipFill>
        <p:spPr>
          <a:xfrm>
            <a:off x="41715" y="3427958"/>
            <a:ext cx="5722193" cy="3040541"/>
          </a:xfrm>
          <a:prstGeom prst="rect">
            <a:avLst/>
          </a:prstGeom>
        </p:spPr>
      </p:pic>
      <p:pic>
        <p:nvPicPr>
          <p:cNvPr id="12" name="Content Placeholder 1"/>
          <p:cNvPicPr>
            <a:picLocks noGrp="1" noChangeAspect="1"/>
          </p:cNvPicPr>
          <p:nvPr>
            <p:ph sz="quarter" idx="13"/>
          </p:nvPr>
        </p:nvPicPr>
        <p:blipFill>
          <a:blip r:embed="rId4"/>
          <a:stretch>
            <a:fillRect/>
          </a:stretch>
        </p:blipFill>
        <p:spPr>
          <a:xfrm>
            <a:off x="6248400" y="2365181"/>
            <a:ext cx="5943600" cy="2889324"/>
          </a:xfrm>
          <a:prstGeom prst="rect">
            <a:avLst/>
          </a:prstGeom>
        </p:spPr>
      </p:pic>
      <p:pic>
        <p:nvPicPr>
          <p:cNvPr id="13" name="Picture 12">
            <a:extLst>
              <a:ext uri="{FF2B5EF4-FFF2-40B4-BE49-F238E27FC236}">
                <a16:creationId xmlns:a16="http://schemas.microsoft.com/office/drawing/2014/main" id="{2599886F-D281-452A-933D-FCBF13C75E96}"/>
              </a:ext>
            </a:extLst>
          </p:cNvPr>
          <p:cNvPicPr>
            <a:picLocks noChangeAspect="1"/>
          </p:cNvPicPr>
          <p:nvPr/>
        </p:nvPicPr>
        <p:blipFill rotWithShape="1">
          <a:blip r:embed="rId5">
            <a:extLst>
              <a:ext uri="{28A0092B-C50C-407E-A947-70E740481C1C}">
                <a14:useLocalDpi xmlns:a14="http://schemas.microsoft.com/office/drawing/2010/main" val="0"/>
              </a:ext>
            </a:extLst>
          </a:blip>
          <a:srcRect t="7896" b="16118"/>
          <a:stretch/>
        </p:blipFill>
        <p:spPr>
          <a:xfrm>
            <a:off x="10730391" y="5819831"/>
            <a:ext cx="1367487" cy="6858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0108" y="5821812"/>
            <a:ext cx="1933903" cy="68674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301" y="5820775"/>
            <a:ext cx="685800" cy="685800"/>
          </a:xfrm>
          <a:prstGeom prst="rect">
            <a:avLst/>
          </a:prstGeom>
        </p:spPr>
      </p:pic>
    </p:spTree>
    <p:extLst>
      <p:ext uri="{BB962C8B-B14F-4D97-AF65-F5344CB8AC3E}">
        <p14:creationId xmlns:p14="http://schemas.microsoft.com/office/powerpoint/2010/main" val="208519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866" y="-12491"/>
            <a:ext cx="12235732" cy="6882981"/>
          </a:xfrm>
          <a:prstGeom prst="rect">
            <a:avLst/>
          </a:prstGeom>
        </p:spPr>
      </p:pic>
      <p:sp>
        <p:nvSpPr>
          <p:cNvPr id="8" name="Title 7"/>
          <p:cNvSpPr>
            <a:spLocks noGrp="1"/>
          </p:cNvSpPr>
          <p:nvPr>
            <p:ph type="title"/>
          </p:nvPr>
        </p:nvSpPr>
        <p:spPr>
          <a:xfrm>
            <a:off x="163946" y="172317"/>
            <a:ext cx="10515600" cy="1061245"/>
          </a:xfrm>
          <a:solidFill>
            <a:schemeClr val="bg1"/>
          </a:solidFill>
        </p:spPr>
        <p:txBody>
          <a:bodyPr>
            <a:normAutofit fontScale="90000"/>
          </a:bodyPr>
          <a:lstStyle/>
          <a:p>
            <a:r>
              <a:rPr lang="en-US" dirty="0"/>
              <a:t>				Natural and Working Lands</a:t>
            </a:r>
            <a:br>
              <a:rPr lang="en-US" dirty="0"/>
            </a:br>
            <a:r>
              <a:rPr lang="en-US" dirty="0"/>
              <a:t>				(NWL)Stakeholder Group</a:t>
            </a:r>
          </a:p>
        </p:txBody>
      </p:sp>
      <p:sp>
        <p:nvSpPr>
          <p:cNvPr id="9" name="Content Placeholder 8"/>
          <p:cNvSpPr>
            <a:spLocks noGrp="1"/>
          </p:cNvSpPr>
          <p:nvPr>
            <p:ph idx="1"/>
          </p:nvPr>
        </p:nvSpPr>
        <p:spPr>
          <a:xfrm>
            <a:off x="163946" y="1480510"/>
            <a:ext cx="10515600" cy="2419636"/>
          </a:xfrm>
          <a:solidFill>
            <a:schemeClr val="bg1"/>
          </a:solidFill>
        </p:spPr>
        <p:txBody>
          <a:bodyPr>
            <a:normAutofit/>
          </a:bodyPr>
          <a:lstStyle/>
          <a:p>
            <a:r>
              <a:rPr lang="en-US" dirty="0"/>
              <a:t>Members of federal, state, and local agencies, NGOS, Universities, regional partnerships, …. have come together to develop a plan for how NC can promote </a:t>
            </a:r>
            <a:r>
              <a:rPr lang="en-US" b="1" dirty="0"/>
              <a:t>carbon sequestration and storage </a:t>
            </a:r>
            <a:r>
              <a:rPr lang="en-US" dirty="0"/>
              <a:t>on our NWLs. </a:t>
            </a:r>
          </a:p>
          <a:p>
            <a:r>
              <a:rPr lang="en-US" dirty="0"/>
              <a:t>Consider NWL carbon opportunities that will bring additional </a:t>
            </a:r>
            <a:r>
              <a:rPr lang="en-US" b="1" u="sng" dirty="0"/>
              <a:t>resilience benefits</a:t>
            </a:r>
            <a:r>
              <a:rPr lang="en-US" b="1" dirty="0"/>
              <a:t> </a:t>
            </a:r>
            <a:r>
              <a:rPr lang="en-US" dirty="0"/>
              <a:t>(reduced flooding, nutrient and pollutant loading, saltwater intrusion, wildfires, etc…)</a:t>
            </a:r>
          </a:p>
          <a:p>
            <a:r>
              <a:rPr lang="en-US" b="1" dirty="0"/>
              <a:t>Develop a plan </a:t>
            </a:r>
            <a:r>
              <a:rPr lang="en-US" dirty="0"/>
              <a:t>– what habitats, where to target and what programs and funding can support this work. </a:t>
            </a:r>
          </a:p>
        </p:txBody>
      </p:sp>
      <p:pic>
        <p:nvPicPr>
          <p:cNvPr id="5" name="Picture 4">
            <a:extLst>
              <a:ext uri="{FF2B5EF4-FFF2-40B4-BE49-F238E27FC236}">
                <a16:creationId xmlns:a16="http://schemas.microsoft.com/office/drawing/2014/main" id="{8D735314-C03A-44F2-86B9-4056E313B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1938" y="5547937"/>
            <a:ext cx="2472627" cy="880995"/>
          </a:xfrm>
          <a:prstGeom prst="rect">
            <a:avLst/>
          </a:prstGeom>
        </p:spPr>
      </p:pic>
      <p:sp>
        <p:nvSpPr>
          <p:cNvPr id="16" name="Content Placeholder 4"/>
          <p:cNvSpPr txBox="1">
            <a:spLocks/>
          </p:cNvSpPr>
          <p:nvPr/>
        </p:nvSpPr>
        <p:spPr>
          <a:xfrm>
            <a:off x="163946" y="4071483"/>
            <a:ext cx="3455365" cy="2201431"/>
          </a:xfrm>
          <a:prstGeom prst="rect">
            <a:avLst/>
          </a:prstGeom>
          <a:solidFill>
            <a:schemeClr val="bg1"/>
          </a:solidFill>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Floodplains and wetlands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Pocosin</a:t>
            </a:r>
            <a:r>
              <a:rPr kumimoji="0" lang="en-US" sz="2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wetlands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Coastal habitats (blue carbon)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Agriculture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Forestry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Urban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Financing and programs (resilience, conservation, c market,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etc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 name="Slide Number Placeholder 1"/>
          <p:cNvSpPr>
            <a:spLocks noGrp="1"/>
          </p:cNvSpPr>
          <p:nvPr>
            <p:ph type="sldNum" sz="quarter" idx="12"/>
          </p:nvPr>
        </p:nvSpPr>
        <p:spPr>
          <a:xfrm>
            <a:off x="9291782" y="6451600"/>
            <a:ext cx="2743200" cy="278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92FD4-41B3-48F2-B5E4-29FD6A86E7A2}"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 name="Google Shape;209;p20">
            <a:extLst>
              <a:ext uri="{FF2B5EF4-FFF2-40B4-BE49-F238E27FC236}">
                <a16:creationId xmlns:a16="http://schemas.microsoft.com/office/drawing/2014/main" id="{0B61B520-7C3D-49E3-9AB5-EB32CB0EF55F}"/>
              </a:ext>
            </a:extLst>
          </p:cNvPr>
          <p:cNvGrpSpPr/>
          <p:nvPr/>
        </p:nvGrpSpPr>
        <p:grpSpPr>
          <a:xfrm>
            <a:off x="435165" y="302777"/>
            <a:ext cx="2000700" cy="800324"/>
            <a:chOff x="1001" y="2030931"/>
            <a:chExt cx="2000700" cy="800324"/>
          </a:xfrm>
        </p:grpSpPr>
        <p:sp>
          <p:nvSpPr>
            <p:cNvPr id="13" name="Google Shape;210;p20">
              <a:extLst>
                <a:ext uri="{FF2B5EF4-FFF2-40B4-BE49-F238E27FC236}">
                  <a16:creationId xmlns:a16="http://schemas.microsoft.com/office/drawing/2014/main" id="{DC71C758-98CF-41C5-A89F-337E9B1F7094}"/>
                </a:ext>
              </a:extLst>
            </p:cNvPr>
            <p:cNvSpPr/>
            <p:nvPr/>
          </p:nvSpPr>
          <p:spPr>
            <a:xfrm>
              <a:off x="1001" y="2030931"/>
              <a:ext cx="2000700" cy="800100"/>
            </a:xfrm>
            <a:prstGeom prst="chevron">
              <a:avLst>
                <a:gd name="adj" fmla="val 50000"/>
              </a:avLst>
            </a:prstGeom>
            <a:solidFill>
              <a:srgbClr val="F6D88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1;p20">
              <a:extLst>
                <a:ext uri="{FF2B5EF4-FFF2-40B4-BE49-F238E27FC236}">
                  <a16:creationId xmlns:a16="http://schemas.microsoft.com/office/drawing/2014/main" id="{99CBE8A1-9F54-4D4C-B13A-87A009D99921}"/>
                </a:ext>
              </a:extLst>
            </p:cNvPr>
            <p:cNvSpPr txBox="1"/>
            <p:nvPr/>
          </p:nvSpPr>
          <p:spPr>
            <a:xfrm>
              <a:off x="401117" y="2077655"/>
              <a:ext cx="1200300" cy="753600"/>
            </a:xfrm>
            <a:prstGeom prst="rect">
              <a:avLst/>
            </a:prstGeom>
            <a:solidFill>
              <a:srgbClr val="F6D888"/>
            </a:solidFill>
            <a:ln>
              <a:noFill/>
            </a:ln>
          </p:spPr>
          <p:txBody>
            <a:bodyPr spcFirstLastPara="1" wrap="square" lIns="39350" tIns="19675" rIns="0" bIns="196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800" b="1" i="0" u="none" strike="noStrike" kern="1200" cap="none" spc="0" normalizeH="0" baseline="0" noProof="0" dirty="0">
                  <a:ln>
                    <a:noFill/>
                  </a:ln>
                  <a:solidFill>
                    <a:srgbClr val="FFFFFF"/>
                  </a:solidFill>
                  <a:effectLst/>
                  <a:uLnTx/>
                  <a:uFillTx/>
                  <a:latin typeface="Arial"/>
                  <a:ea typeface="Arial"/>
                  <a:cs typeface="Arial"/>
                  <a:sym typeface="Arial"/>
                </a:rPr>
                <a:t>Goal 3</a:t>
              </a:r>
            </a:p>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March 2020</a:t>
              </a:r>
              <a:endParaRPr kumimoji="0" sz="16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50582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N.C. Climate Change Interagency Council</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1203036"/>
            <a:ext cx="10732129" cy="4652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Composition:</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The secretary or designee of each cabinet agency and a representative of the Governor’s Office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Council Chair:</a:t>
            </a:r>
            <a:r>
              <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Secretary Regan, N.C. Department of Environmental Quality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Council Duties:</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Recommend new and updated goals and actions to meaningfully address climate change</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Develop and implement programs and activities that support climate mitigation and adaptation </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Consider stakeholder input when developing recommendations, programs, and activities </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Schedule, monitor, and provide input on the preparation and development of the plans and assessments required by EO 80</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Review and submit to the Governor EO 80 plans and assessments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Status Update on Implementation:</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To Governor by Oct. 15, 2019.</a:t>
            </a: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1106308" y="5136476"/>
            <a:ext cx="9979384" cy="646331"/>
          </a:xfrm>
          <a:prstGeom prst="rect">
            <a:avLst/>
          </a:prstGeom>
          <a:ln w="762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Next Meeting: November,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https://deq.nc.gov/eo80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5141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Thank you.</a:t>
            </a:r>
          </a:p>
        </p:txBody>
      </p:sp>
      <p:sp>
        <p:nvSpPr>
          <p:cNvPr id="7" name="Content Placeholder 2"/>
          <p:cNvSpPr>
            <a:spLocks noGrp="1"/>
          </p:cNvSpPr>
          <p:nvPr>
            <p:ph idx="1"/>
          </p:nvPr>
        </p:nvSpPr>
        <p:spPr>
          <a:xfrm>
            <a:off x="2152651" y="1791562"/>
            <a:ext cx="8039100" cy="4025039"/>
          </a:xfrm>
        </p:spPr>
        <p:txBody>
          <a:bodyPr>
            <a:normAutofit/>
          </a:bodyPr>
          <a:lstStyle/>
          <a:p>
            <a:pPr marL="0" indent="0">
              <a:buNone/>
            </a:pPr>
            <a:endParaRPr lang="en-US" sz="2400" b="1" dirty="0">
              <a:solidFill>
                <a:schemeClr val="tx1"/>
              </a:solidFill>
              <a:latin typeface="Arial" charset="0"/>
              <a:cs typeface="Arial" charset="0"/>
            </a:endParaRPr>
          </a:p>
          <a:p>
            <a:pPr marL="0" indent="0">
              <a:buNone/>
            </a:pPr>
            <a:endParaRPr lang="en-US" b="1" dirty="0">
              <a:solidFill>
                <a:schemeClr val="tx1"/>
              </a:solidFill>
              <a:latin typeface="Arial" charset="0"/>
              <a:cs typeface="Arial" charset="0"/>
            </a:endParaRPr>
          </a:p>
          <a:p>
            <a:pPr marL="342891"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40</a:t>
            </a:fld>
            <a:endParaRPr lang="en-US" dirty="0"/>
          </a:p>
        </p:txBody>
      </p:sp>
      <p:sp>
        <p:nvSpPr>
          <p:cNvPr id="5" name="Title 1"/>
          <p:cNvSpPr txBox="1">
            <a:spLocks/>
          </p:cNvSpPr>
          <p:nvPr/>
        </p:nvSpPr>
        <p:spPr>
          <a:xfrm>
            <a:off x="1647378" y="6001657"/>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TextBox 8"/>
          <p:cNvSpPr txBox="1"/>
          <p:nvPr/>
        </p:nvSpPr>
        <p:spPr>
          <a:xfrm>
            <a:off x="2096049" y="2139519"/>
            <a:ext cx="4087722" cy="1908215"/>
          </a:xfrm>
          <a:prstGeom prst="rect">
            <a:avLst/>
          </a:prstGeom>
          <a:noFill/>
        </p:spPr>
        <p:txBody>
          <a:bodyPr wrap="none" rtlCol="0">
            <a:spAutoFit/>
          </a:bodyPr>
          <a:lstStyle/>
          <a:p>
            <a:r>
              <a:rPr lang="en-US" sz="1400" dirty="0"/>
              <a:t>Sushma Masemore, P.E.</a:t>
            </a:r>
          </a:p>
          <a:p>
            <a:r>
              <a:rPr lang="en-US" sz="1400" dirty="0"/>
              <a:t>DEQ Deputy Assistant Secretary for Environment</a:t>
            </a:r>
          </a:p>
          <a:p>
            <a:r>
              <a:rPr lang="en-US" sz="1400" dirty="0"/>
              <a:t>State Energy Director</a:t>
            </a:r>
          </a:p>
          <a:p>
            <a:r>
              <a:rPr lang="en-US" sz="1400" dirty="0"/>
              <a:t>919-707-8700</a:t>
            </a:r>
          </a:p>
          <a:p>
            <a:r>
              <a:rPr lang="en-US" sz="1400" dirty="0">
                <a:hlinkClick r:id="rId3"/>
              </a:rPr>
              <a:t>Sushma.Masemore@ncdenr.gov</a:t>
            </a:r>
            <a:r>
              <a:rPr lang="en-US" sz="1400" dirty="0"/>
              <a:t> </a:t>
            </a:r>
          </a:p>
          <a:p>
            <a:endParaRPr lang="en-US" sz="2400" dirty="0"/>
          </a:p>
          <a:p>
            <a:endParaRPr lang="en-US" sz="2400" dirty="0"/>
          </a:p>
        </p:txBody>
      </p:sp>
      <p:sp>
        <p:nvSpPr>
          <p:cNvPr id="2" name="TextBox 1">
            <a:extLst>
              <a:ext uri="{FF2B5EF4-FFF2-40B4-BE49-F238E27FC236}">
                <a16:creationId xmlns:a16="http://schemas.microsoft.com/office/drawing/2014/main" id="{E5CB7229-1B3F-462C-8FEE-F3C17002BB36}"/>
              </a:ext>
            </a:extLst>
          </p:cNvPr>
          <p:cNvSpPr txBox="1"/>
          <p:nvPr/>
        </p:nvSpPr>
        <p:spPr>
          <a:xfrm>
            <a:off x="2152652" y="1131781"/>
            <a:ext cx="1875835" cy="461665"/>
          </a:xfrm>
          <a:prstGeom prst="rect">
            <a:avLst/>
          </a:prstGeom>
          <a:noFill/>
        </p:spPr>
        <p:txBody>
          <a:bodyPr wrap="none" rtlCol="0">
            <a:spAutoFit/>
          </a:bodyPr>
          <a:lstStyle/>
          <a:p>
            <a:r>
              <a:rPr lang="en-US" sz="2400" b="1" dirty="0">
                <a:solidFill>
                  <a:srgbClr val="0070C0"/>
                </a:solidFill>
              </a:rPr>
              <a:t>Questions?</a:t>
            </a:r>
          </a:p>
        </p:txBody>
      </p:sp>
    </p:spTree>
    <p:extLst>
      <p:ext uri="{BB962C8B-B14F-4D97-AF65-F5344CB8AC3E}">
        <p14:creationId xmlns:p14="http://schemas.microsoft.com/office/powerpoint/2010/main" val="2422947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itle 3"/>
          <p:cNvSpPr>
            <a:spLocks noGrp="1"/>
          </p:cNvSpPr>
          <p:nvPr>
            <p:ph type="title"/>
          </p:nvPr>
        </p:nvSpPr>
        <p:spPr>
          <a:xfrm>
            <a:off x="838200" y="365126"/>
            <a:ext cx="10515600" cy="672816"/>
          </a:xfrm>
        </p:spPr>
        <p:txBody>
          <a:bodyPr>
            <a:normAutofit fontScale="90000"/>
          </a:bodyPr>
          <a:lstStyle/>
          <a:p>
            <a:r>
              <a:rPr lang="en-US" sz="3200" b="1" dirty="0">
                <a:latin typeface="Verdana" panose="020B0604030504040204" pitchFamily="34" charset="0"/>
                <a:ea typeface="Verdana" panose="020B0604030504040204" pitchFamily="34" charset="0"/>
                <a:cs typeface="Verdana" panose="020B0604030504040204" pitchFamily="34" charset="0"/>
              </a:rPr>
              <a:t>EO80 Website</a:t>
            </a:r>
            <a:br>
              <a:rPr lang="en-US" sz="3200" b="1" dirty="0">
                <a:latin typeface="Verdana" panose="020B0604030504040204" pitchFamily="34" charset="0"/>
                <a:ea typeface="Verdana" panose="020B0604030504040204" pitchFamily="34" charset="0"/>
                <a:cs typeface="Verdana" panose="020B0604030504040204" pitchFamily="34" charset="0"/>
              </a:rPr>
            </a:br>
            <a:r>
              <a:rPr lang="en-US" sz="3100" u="sng" dirty="0">
                <a:hlinkClick r:id="rId3"/>
              </a:rPr>
              <a:t>deq.nc.gov/climate-council</a:t>
            </a:r>
            <a:endParaRPr lang="en-US" sz="2700" b="1" i="1" dirty="0">
              <a:solidFill>
                <a:srgbClr val="243F8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5</a:t>
            </a:fld>
            <a:endParaRPr lang="en-US"/>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5949617"/>
            <a:ext cx="3900886" cy="511477"/>
          </a:xfrm>
        </p:spPr>
      </p:pic>
      <p:pic>
        <p:nvPicPr>
          <p:cNvPr id="6" name="Picture 5">
            <a:extLst>
              <a:ext uri="{FF2B5EF4-FFF2-40B4-BE49-F238E27FC236}">
                <a16:creationId xmlns:a16="http://schemas.microsoft.com/office/drawing/2014/main" id="{41991BF9-477C-4089-81B4-32A8EA572AE9}"/>
              </a:ext>
            </a:extLst>
          </p:cNvPr>
          <p:cNvPicPr>
            <a:picLocks noChangeAspect="1"/>
          </p:cNvPicPr>
          <p:nvPr/>
        </p:nvPicPr>
        <p:blipFill rotWithShape="1">
          <a:blip r:embed="rId5"/>
          <a:srcRect l="18015" t="10210" r="20283" b="46824"/>
          <a:stretch/>
        </p:blipFill>
        <p:spPr>
          <a:xfrm>
            <a:off x="761695" y="1301981"/>
            <a:ext cx="4961071" cy="1871281"/>
          </a:xfrm>
          <a:prstGeom prst="rect">
            <a:avLst/>
          </a:prstGeom>
        </p:spPr>
      </p:pic>
      <p:pic>
        <p:nvPicPr>
          <p:cNvPr id="8" name="Picture 7">
            <a:extLst>
              <a:ext uri="{FF2B5EF4-FFF2-40B4-BE49-F238E27FC236}">
                <a16:creationId xmlns:a16="http://schemas.microsoft.com/office/drawing/2014/main" id="{9C9FAE24-2242-4491-87A1-3958068F53CD}"/>
              </a:ext>
            </a:extLst>
          </p:cNvPr>
          <p:cNvPicPr>
            <a:picLocks noChangeAspect="1"/>
          </p:cNvPicPr>
          <p:nvPr/>
        </p:nvPicPr>
        <p:blipFill rotWithShape="1">
          <a:blip r:embed="rId6"/>
          <a:srcRect l="21804" t="37189" r="23531" b="7934"/>
          <a:stretch/>
        </p:blipFill>
        <p:spPr>
          <a:xfrm>
            <a:off x="782423" y="3111268"/>
            <a:ext cx="4567110" cy="2483482"/>
          </a:xfrm>
          <a:prstGeom prst="rect">
            <a:avLst/>
          </a:prstGeom>
        </p:spPr>
      </p:pic>
      <p:pic>
        <p:nvPicPr>
          <p:cNvPr id="5" name="Picture 4">
            <a:extLst>
              <a:ext uri="{FF2B5EF4-FFF2-40B4-BE49-F238E27FC236}">
                <a16:creationId xmlns:a16="http://schemas.microsoft.com/office/drawing/2014/main" id="{3D544494-EA9D-4D04-87E0-51BF3279C954}"/>
              </a:ext>
            </a:extLst>
          </p:cNvPr>
          <p:cNvPicPr>
            <a:picLocks noChangeAspect="1"/>
          </p:cNvPicPr>
          <p:nvPr/>
        </p:nvPicPr>
        <p:blipFill rotWithShape="1">
          <a:blip r:embed="rId7"/>
          <a:srcRect l="21495" t="18171" r="22526" b="32297"/>
          <a:stretch/>
        </p:blipFill>
        <p:spPr>
          <a:xfrm>
            <a:off x="6096000" y="2356683"/>
            <a:ext cx="5531771" cy="2915228"/>
          </a:xfrm>
          <a:prstGeom prst="rect">
            <a:avLst/>
          </a:prstGeom>
        </p:spPr>
      </p:pic>
    </p:spTree>
    <p:extLst>
      <p:ext uri="{BB962C8B-B14F-4D97-AF65-F5344CB8AC3E}">
        <p14:creationId xmlns:p14="http://schemas.microsoft.com/office/powerpoint/2010/main" val="13509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6" y="5939992"/>
            <a:ext cx="1266693" cy="307777"/>
          </a:xfrm>
          <a:prstGeom prst="rect">
            <a:avLst/>
          </a:prstGeom>
        </p:spPr>
        <p:txBody>
          <a:bodyPr wrap="none">
            <a:spAutoFit/>
          </a:bodyPr>
          <a:lstStyle/>
          <a:p>
            <a:r>
              <a:rPr lang="en-US" sz="1400" dirty="0">
                <a:solidFill>
                  <a:srgbClr val="243F8F"/>
                </a:solidFill>
                <a:latin typeface="+mj-lt"/>
              </a:rPr>
              <a:t>North Carolina</a:t>
            </a:r>
          </a:p>
        </p:txBody>
      </p:sp>
      <p:sp>
        <p:nvSpPr>
          <p:cNvPr id="6" name="Rectangle 5"/>
          <p:cNvSpPr/>
          <p:nvPr/>
        </p:nvSpPr>
        <p:spPr>
          <a:xfrm>
            <a:off x="126301" y="6150903"/>
            <a:ext cx="4377459" cy="338554"/>
          </a:xfrm>
          <a:prstGeom prst="rect">
            <a:avLst/>
          </a:prstGeom>
        </p:spPr>
        <p:txBody>
          <a:bodyPr wrap="square">
            <a:spAutoFit/>
          </a:bodyPr>
          <a:lstStyle/>
          <a:p>
            <a:r>
              <a:rPr lang="en-US" sz="1600" dirty="0">
                <a:solidFill>
                  <a:srgbClr val="243F8F"/>
                </a:solidFill>
                <a:latin typeface="Montserrat"/>
              </a:rPr>
              <a:t>Climate Change Interagency Council</a:t>
            </a:r>
          </a:p>
        </p:txBody>
      </p:sp>
      <p:sp>
        <p:nvSpPr>
          <p:cNvPr id="8" name="Title 1">
            <a:extLst>
              <a:ext uri="{FF2B5EF4-FFF2-40B4-BE49-F238E27FC236}">
                <a16:creationId xmlns:a16="http://schemas.microsoft.com/office/drawing/2014/main" id="{7DBF7C78-C199-4480-A1C9-A7ACA2608DAB}"/>
              </a:ext>
            </a:extLst>
          </p:cNvPr>
          <p:cNvSpPr>
            <a:spLocks noGrp="1"/>
          </p:cNvSpPr>
          <p:nvPr>
            <p:ph type="title"/>
          </p:nvPr>
        </p:nvSpPr>
        <p:spPr>
          <a:xfrm>
            <a:off x="910628" y="2651503"/>
            <a:ext cx="10515600" cy="1061245"/>
          </a:xfrm>
        </p:spPr>
        <p:txBody>
          <a:bodyPr>
            <a:normAutofit fontScale="90000"/>
          </a:bodyPr>
          <a:lstStyle/>
          <a:p>
            <a:r>
              <a:rPr lang="en-US" dirty="0"/>
              <a:t>EO80 Section 4- </a:t>
            </a:r>
            <a:br>
              <a:rPr lang="en-US" dirty="0"/>
            </a:br>
            <a:r>
              <a:rPr lang="en-US" dirty="0"/>
              <a:t>North Carolina Clean Energy Plan</a:t>
            </a:r>
          </a:p>
        </p:txBody>
      </p:sp>
    </p:spTree>
    <p:extLst>
      <p:ext uri="{BB962C8B-B14F-4D97-AF65-F5344CB8AC3E}">
        <p14:creationId xmlns:p14="http://schemas.microsoft.com/office/powerpoint/2010/main" val="4183283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3F45-36D5-4758-8DC4-AA59BF7749CE}"/>
              </a:ext>
            </a:extLst>
          </p:cNvPr>
          <p:cNvSpPr>
            <a:spLocks noGrp="1"/>
          </p:cNvSpPr>
          <p:nvPr>
            <p:ph type="title"/>
          </p:nvPr>
        </p:nvSpPr>
        <p:spPr/>
        <p:txBody>
          <a:bodyPr/>
          <a:lstStyle/>
          <a:p>
            <a:r>
              <a:rPr lang="en-US" dirty="0"/>
              <a:t>Drivers of Power Sector Transformation</a:t>
            </a:r>
          </a:p>
        </p:txBody>
      </p:sp>
      <p:sp>
        <p:nvSpPr>
          <p:cNvPr id="3" name="Slide Number Placeholder 2">
            <a:extLst>
              <a:ext uri="{FF2B5EF4-FFF2-40B4-BE49-F238E27FC236}">
                <a16:creationId xmlns:a16="http://schemas.microsoft.com/office/drawing/2014/main" id="{7B1AC070-15EB-4AA7-9AFD-81A82FB41526}"/>
              </a:ext>
            </a:extLst>
          </p:cNvPr>
          <p:cNvSpPr>
            <a:spLocks noGrp="1"/>
          </p:cNvSpPr>
          <p:nvPr>
            <p:ph type="sldNum" sz="quarter" idx="12"/>
          </p:nvPr>
        </p:nvSpPr>
        <p:spPr/>
        <p:txBody>
          <a:bodyPr/>
          <a:lstStyle/>
          <a:p>
            <a:fld id="{7A017286-7173-D349-90A4-3403E6499194}" type="slidenum">
              <a:rPr lang="en-US" smtClean="0"/>
              <a:t>7</a:t>
            </a:fld>
            <a:endParaRPr lang="en-US"/>
          </a:p>
        </p:txBody>
      </p:sp>
      <p:grpSp>
        <p:nvGrpSpPr>
          <p:cNvPr id="4" name="Group 3">
            <a:extLst>
              <a:ext uri="{FF2B5EF4-FFF2-40B4-BE49-F238E27FC236}">
                <a16:creationId xmlns:a16="http://schemas.microsoft.com/office/drawing/2014/main" id="{A01D53DE-DA3F-404C-BE7D-3278E109D3C9}"/>
              </a:ext>
            </a:extLst>
          </p:cNvPr>
          <p:cNvGrpSpPr/>
          <p:nvPr/>
        </p:nvGrpSpPr>
        <p:grpSpPr>
          <a:xfrm>
            <a:off x="4379129" y="1288477"/>
            <a:ext cx="2552023" cy="4873317"/>
            <a:chOff x="4790608" y="719666"/>
            <a:chExt cx="2610783" cy="5506963"/>
          </a:xfrm>
        </p:grpSpPr>
        <p:sp>
          <p:nvSpPr>
            <p:cNvPr id="5" name="Rectangle 4">
              <a:extLst>
                <a:ext uri="{FF2B5EF4-FFF2-40B4-BE49-F238E27FC236}">
                  <a16:creationId xmlns:a16="http://schemas.microsoft.com/office/drawing/2014/main" id="{A81909ED-6F28-40BB-8EC8-B0178029FC82}"/>
                </a:ext>
              </a:extLst>
            </p:cNvPr>
            <p:cNvSpPr/>
            <p:nvPr/>
          </p:nvSpPr>
          <p:spPr>
            <a:xfrm>
              <a:off x="4790608" y="729964"/>
              <a:ext cx="2610783" cy="54966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ular Arrow 9">
              <a:extLst>
                <a:ext uri="{FF2B5EF4-FFF2-40B4-BE49-F238E27FC236}">
                  <a16:creationId xmlns:a16="http://schemas.microsoft.com/office/drawing/2014/main" id="{AAE0C6DC-4A68-4FDB-BCCF-4BF3CD6AA857}"/>
                </a:ext>
              </a:extLst>
            </p:cNvPr>
            <p:cNvSpPr/>
            <p:nvPr/>
          </p:nvSpPr>
          <p:spPr>
            <a:xfrm>
              <a:off x="5358220" y="719666"/>
              <a:ext cx="2043171" cy="2043379"/>
            </a:xfrm>
            <a:prstGeom prst="circularArrow">
              <a:avLst>
                <a:gd name="adj1" fmla="val 10980"/>
                <a:gd name="adj2" fmla="val 1142322"/>
                <a:gd name="adj3" fmla="val 4500000"/>
                <a:gd name="adj4" fmla="val 12530351"/>
                <a:gd name="adj5" fmla="val 12500"/>
              </a:avLst>
            </a:prstGeom>
            <a:solidFill>
              <a:srgbClr val="2B8DBE"/>
            </a:solidFill>
            <a:ln>
              <a:solidFill>
                <a:srgbClr val="2B8DBE"/>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10">
              <a:extLst>
                <a:ext uri="{FF2B5EF4-FFF2-40B4-BE49-F238E27FC236}">
                  <a16:creationId xmlns:a16="http://schemas.microsoft.com/office/drawing/2014/main" id="{862A6968-D68F-4F28-A131-CFF61C2FA3ED}"/>
                </a:ext>
              </a:extLst>
            </p:cNvPr>
            <p:cNvSpPr/>
            <p:nvPr/>
          </p:nvSpPr>
          <p:spPr>
            <a:xfrm>
              <a:off x="4923717" y="1459314"/>
              <a:ext cx="2025807"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defTabSz="577850">
                <a:lnSpc>
                  <a:spcPct val="90000"/>
                </a:lnSpc>
                <a:spcBef>
                  <a:spcPct val="0"/>
                </a:spcBef>
                <a:spcAft>
                  <a:spcPct val="35000"/>
                </a:spcAft>
              </a:pPr>
              <a:r>
                <a:rPr lang="en-US" b="1" kern="1200" dirty="0">
                  <a:solidFill>
                    <a:schemeClr val="accent1">
                      <a:lumMod val="75000"/>
                    </a:schemeClr>
                  </a:solidFill>
                </a:rPr>
                <a:t>Decentralization</a:t>
              </a:r>
            </a:p>
          </p:txBody>
        </p:sp>
        <p:sp>
          <p:nvSpPr>
            <p:cNvPr id="8" name="Shape 7">
              <a:extLst>
                <a:ext uri="{FF2B5EF4-FFF2-40B4-BE49-F238E27FC236}">
                  <a16:creationId xmlns:a16="http://schemas.microsoft.com/office/drawing/2014/main" id="{117103A3-B019-4EBE-9332-C4008B6F68BE}"/>
                </a:ext>
              </a:extLst>
            </p:cNvPr>
            <p:cNvSpPr/>
            <p:nvPr/>
          </p:nvSpPr>
          <p:spPr>
            <a:xfrm>
              <a:off x="4790608" y="1893891"/>
              <a:ext cx="2043171" cy="2043379"/>
            </a:xfrm>
            <a:prstGeom prst="leftCircularArrow">
              <a:avLst>
                <a:gd name="adj1" fmla="val 10980"/>
                <a:gd name="adj2" fmla="val 1142322"/>
                <a:gd name="adj3" fmla="val 6300000"/>
                <a:gd name="adj4" fmla="val 18900000"/>
                <a:gd name="adj5" fmla="val 12500"/>
              </a:avLst>
            </a:prstGeom>
            <a:solidFill>
              <a:srgbClr val="2B8DBE"/>
            </a:solidFill>
            <a:ln>
              <a:solidFill>
                <a:srgbClr val="2B8DBE"/>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12">
              <a:extLst>
                <a:ext uri="{FF2B5EF4-FFF2-40B4-BE49-F238E27FC236}">
                  <a16:creationId xmlns:a16="http://schemas.microsoft.com/office/drawing/2014/main" id="{BA93A5D5-2219-4E05-97D3-C4FEA829BF0E}"/>
                </a:ext>
              </a:extLst>
            </p:cNvPr>
            <p:cNvSpPr/>
            <p:nvPr/>
          </p:nvSpPr>
          <p:spPr>
            <a:xfrm>
              <a:off x="5239408" y="2635706"/>
              <a:ext cx="2043171"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r" defTabSz="577850">
                <a:lnSpc>
                  <a:spcPct val="90000"/>
                </a:lnSpc>
                <a:spcBef>
                  <a:spcPct val="0"/>
                </a:spcBef>
                <a:spcAft>
                  <a:spcPct val="35000"/>
                </a:spcAft>
              </a:pPr>
              <a:r>
                <a:rPr lang="en-US" b="1" kern="1200" dirty="0">
                  <a:solidFill>
                    <a:schemeClr val="accent1">
                      <a:lumMod val="75000"/>
                    </a:schemeClr>
                  </a:solidFill>
                </a:rPr>
                <a:t>Digitization</a:t>
              </a:r>
            </a:p>
          </p:txBody>
        </p:sp>
        <p:sp>
          <p:nvSpPr>
            <p:cNvPr id="10" name="Circular Arrow 13">
              <a:extLst>
                <a:ext uri="{FF2B5EF4-FFF2-40B4-BE49-F238E27FC236}">
                  <a16:creationId xmlns:a16="http://schemas.microsoft.com/office/drawing/2014/main" id="{8CA67258-1A14-475A-A435-D36B10AEFE11}"/>
                </a:ext>
              </a:extLst>
            </p:cNvPr>
            <p:cNvSpPr/>
            <p:nvPr/>
          </p:nvSpPr>
          <p:spPr>
            <a:xfrm>
              <a:off x="5358220" y="3072451"/>
              <a:ext cx="2043171" cy="2043379"/>
            </a:xfrm>
            <a:prstGeom prst="circularArrow">
              <a:avLst>
                <a:gd name="adj1" fmla="val 10980"/>
                <a:gd name="adj2" fmla="val 1142322"/>
                <a:gd name="adj3" fmla="val 4500000"/>
                <a:gd name="adj4" fmla="val 13500000"/>
                <a:gd name="adj5" fmla="val 12500"/>
              </a:avLst>
            </a:prstGeom>
            <a:solidFill>
              <a:srgbClr val="2B8DBE"/>
            </a:solidFill>
            <a:ln>
              <a:solidFill>
                <a:srgbClr val="2B8DBE"/>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4">
              <a:extLst>
                <a:ext uri="{FF2B5EF4-FFF2-40B4-BE49-F238E27FC236}">
                  <a16:creationId xmlns:a16="http://schemas.microsoft.com/office/drawing/2014/main" id="{96409953-C090-4EB8-AD9D-DF72A87126B1}"/>
                </a:ext>
              </a:extLst>
            </p:cNvPr>
            <p:cNvSpPr/>
            <p:nvPr/>
          </p:nvSpPr>
          <p:spPr>
            <a:xfrm>
              <a:off x="4923717" y="3812099"/>
              <a:ext cx="2025808"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defTabSz="577850">
                <a:lnSpc>
                  <a:spcPct val="90000"/>
                </a:lnSpc>
                <a:spcBef>
                  <a:spcPct val="0"/>
                </a:spcBef>
                <a:spcAft>
                  <a:spcPct val="35000"/>
                </a:spcAft>
              </a:pPr>
              <a:r>
                <a:rPr lang="en-US" b="1" kern="1200" dirty="0">
                  <a:solidFill>
                    <a:schemeClr val="accent1">
                      <a:lumMod val="75000"/>
                    </a:schemeClr>
                  </a:solidFill>
                </a:rPr>
                <a:t>Decarbonization</a:t>
              </a:r>
            </a:p>
          </p:txBody>
        </p:sp>
        <p:sp>
          <p:nvSpPr>
            <p:cNvPr id="12" name="Block Arc 11">
              <a:extLst>
                <a:ext uri="{FF2B5EF4-FFF2-40B4-BE49-F238E27FC236}">
                  <a16:creationId xmlns:a16="http://schemas.microsoft.com/office/drawing/2014/main" id="{37F6BC54-48C7-47F2-A6CC-0A97794E2BDC}"/>
                </a:ext>
              </a:extLst>
            </p:cNvPr>
            <p:cNvSpPr/>
            <p:nvPr/>
          </p:nvSpPr>
          <p:spPr>
            <a:xfrm>
              <a:off x="4923717" y="4371847"/>
              <a:ext cx="1755341" cy="1756189"/>
            </a:xfrm>
            <a:prstGeom prst="blockArc">
              <a:avLst>
                <a:gd name="adj1" fmla="val 2012682"/>
                <a:gd name="adj2" fmla="val 18900000"/>
                <a:gd name="adj3" fmla="val 12740"/>
              </a:avLst>
            </a:prstGeom>
            <a:solidFill>
              <a:srgbClr val="2B8DBE"/>
            </a:solidFill>
            <a:ln>
              <a:solidFill>
                <a:srgbClr val="2B8DBE"/>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16">
              <a:extLst>
                <a:ext uri="{FF2B5EF4-FFF2-40B4-BE49-F238E27FC236}">
                  <a16:creationId xmlns:a16="http://schemas.microsoft.com/office/drawing/2014/main" id="{5D5EE806-571E-4B42-A377-BFE754358AE2}"/>
                </a:ext>
              </a:extLst>
            </p:cNvPr>
            <p:cNvSpPr/>
            <p:nvPr/>
          </p:nvSpPr>
          <p:spPr>
            <a:xfrm>
              <a:off x="5239408" y="4988491"/>
              <a:ext cx="2043171" cy="570043"/>
            </a:xfrm>
            <a:custGeom>
              <a:avLst/>
              <a:gdLst>
                <a:gd name="connsiteX0" fmla="*/ 0 w 1140205"/>
                <a:gd name="connsiteY0" fmla="*/ 0 h 570043"/>
                <a:gd name="connsiteX1" fmla="*/ 1140205 w 1140205"/>
                <a:gd name="connsiteY1" fmla="*/ 0 h 570043"/>
                <a:gd name="connsiteX2" fmla="*/ 1140205 w 1140205"/>
                <a:gd name="connsiteY2" fmla="*/ 570043 h 570043"/>
                <a:gd name="connsiteX3" fmla="*/ 0 w 1140205"/>
                <a:gd name="connsiteY3" fmla="*/ 570043 h 570043"/>
                <a:gd name="connsiteX4" fmla="*/ 0 w 1140205"/>
                <a:gd name="connsiteY4" fmla="*/ 0 h 57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205" h="570043">
                  <a:moveTo>
                    <a:pt x="0" y="0"/>
                  </a:moveTo>
                  <a:lnTo>
                    <a:pt x="1140205" y="0"/>
                  </a:lnTo>
                  <a:lnTo>
                    <a:pt x="1140205" y="570043"/>
                  </a:lnTo>
                  <a:lnTo>
                    <a:pt x="0" y="570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 tIns="8255" rIns="8255" bIns="8255" numCol="1" spcCol="1270" anchor="ctr" anchorCtr="0">
              <a:noAutofit/>
            </a:bodyPr>
            <a:lstStyle/>
            <a:p>
              <a:pPr lvl="0" algn="r" defTabSz="577850">
                <a:lnSpc>
                  <a:spcPct val="90000"/>
                </a:lnSpc>
                <a:spcBef>
                  <a:spcPct val="0"/>
                </a:spcBef>
                <a:spcAft>
                  <a:spcPct val="35000"/>
                </a:spcAft>
              </a:pPr>
              <a:r>
                <a:rPr lang="en-US" b="1" kern="1200" dirty="0">
                  <a:solidFill>
                    <a:schemeClr val="accent1">
                      <a:lumMod val="75000"/>
                    </a:schemeClr>
                  </a:solidFill>
                </a:rPr>
                <a:t>Development</a:t>
              </a:r>
            </a:p>
          </p:txBody>
        </p:sp>
      </p:grpSp>
    </p:spTree>
    <p:extLst>
      <p:ext uri="{BB962C8B-B14F-4D97-AF65-F5344CB8AC3E}">
        <p14:creationId xmlns:p14="http://schemas.microsoft.com/office/powerpoint/2010/main" val="3436842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4294967295"/>
          </p:nvPr>
        </p:nvGraphicFramePr>
        <p:xfrm>
          <a:off x="5910174" y="1305135"/>
          <a:ext cx="4327525" cy="44910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881B048-67C7-45B6-BC89-88F53A381A41}"/>
              </a:ext>
            </a:extLst>
          </p:cNvPr>
          <p:cNvSpPr>
            <a:spLocks noGrp="1"/>
          </p:cNvSpPr>
          <p:nvPr>
            <p:ph type="title"/>
          </p:nvPr>
        </p:nvSpPr>
        <p:spPr>
          <a:xfrm>
            <a:off x="334736" y="98426"/>
            <a:ext cx="11019064" cy="1061245"/>
          </a:xfrm>
        </p:spPr>
        <p:txBody>
          <a:bodyPr>
            <a:normAutofit fontScale="90000"/>
          </a:bodyPr>
          <a:lstStyle/>
          <a:p>
            <a:r>
              <a:rPr lang="en-US" dirty="0">
                <a:ea typeface="Calibri" panose="020F0502020204030204" pitchFamily="34" charset="0"/>
              </a:rPr>
              <a:t>Electricity generation from </a:t>
            </a:r>
            <a:r>
              <a:rPr lang="en-US" dirty="0">
                <a:solidFill>
                  <a:srgbClr val="FF0000"/>
                </a:solidFill>
                <a:ea typeface="Calibri" panose="020F0502020204030204" pitchFamily="34" charset="0"/>
              </a:rPr>
              <a:t>natural gas and renewables increases</a:t>
            </a:r>
            <a:r>
              <a:rPr lang="en-US" dirty="0">
                <a:ea typeface="Calibri" panose="020F0502020204030204" pitchFamily="34" charset="0"/>
              </a:rPr>
              <a:t>, and the shares of nuclear and coal generation decrease—</a:t>
            </a:r>
            <a:endParaRPr lang="en-US" dirty="0"/>
          </a:p>
        </p:txBody>
      </p:sp>
      <p:sp>
        <p:nvSpPr>
          <p:cNvPr id="4" name="Slide Number Placeholder 3">
            <a:extLst>
              <a:ext uri="{FF2B5EF4-FFF2-40B4-BE49-F238E27FC236}">
                <a16:creationId xmlns:a16="http://schemas.microsoft.com/office/drawing/2014/main" id="{36155FCB-9048-4149-A0F1-0233AAF04FDB}"/>
              </a:ext>
            </a:extLst>
          </p:cNvPr>
          <p:cNvSpPr>
            <a:spLocks noGrp="1"/>
          </p:cNvSpPr>
          <p:nvPr>
            <p:ph type="sldNum" sz="quarter" idx="12"/>
          </p:nvPr>
        </p:nvSpPr>
        <p:spPr/>
        <p:txBody>
          <a:bodyPr/>
          <a:lstStyle/>
          <a:p>
            <a:fld id="{11F27F3A-B3E9-41ED-AF8F-A365F10BB65F}" type="slidenum">
              <a:rPr lang="en-US" smtClean="0"/>
              <a:pPr/>
              <a:t>8</a:t>
            </a:fld>
            <a:endParaRPr lang="en-US" dirty="0"/>
          </a:p>
        </p:txBody>
      </p:sp>
      <p:graphicFrame>
        <p:nvGraphicFramePr>
          <p:cNvPr id="5" name="Content Placeholder 5"/>
          <p:cNvGraphicFramePr>
            <a:graphicFrameLocks noGrp="1"/>
          </p:cNvGraphicFramePr>
          <p:nvPr>
            <p:ph sz="quarter" idx="12"/>
          </p:nvPr>
        </p:nvGraphicFramePr>
        <p:xfrm>
          <a:off x="838200" y="1264067"/>
          <a:ext cx="4716829" cy="457317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79223" y="5971474"/>
            <a:ext cx="1260281" cy="430887"/>
          </a:xfrm>
          <a:prstGeom prst="rect">
            <a:avLst/>
          </a:prstGeom>
          <a:noFill/>
        </p:spPr>
        <p:txBody>
          <a:bodyPr wrap="none" rtlCol="0">
            <a:spAutoFit/>
          </a:bodyPr>
          <a:lstStyle/>
          <a:p>
            <a:r>
              <a:rPr lang="en-US" sz="1100" dirty="0"/>
              <a:t>AEO 2019 </a:t>
            </a:r>
          </a:p>
          <a:p>
            <a:r>
              <a:rPr lang="en-US" sz="1100" dirty="0"/>
              <a:t>www.eia.gov/aeo</a:t>
            </a:r>
          </a:p>
        </p:txBody>
      </p:sp>
    </p:spTree>
    <p:extLst>
      <p:ext uri="{BB962C8B-B14F-4D97-AF65-F5344CB8AC3E}">
        <p14:creationId xmlns:p14="http://schemas.microsoft.com/office/powerpoint/2010/main" val="2744734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Expected new generating capacity will be met by </a:t>
            </a:r>
            <a:r>
              <a:rPr lang="en-US" dirty="0">
                <a:solidFill>
                  <a:srgbClr val="FF0000"/>
                </a:solidFill>
              </a:rPr>
              <a:t>renewables and natural gas</a:t>
            </a:r>
            <a:r>
              <a:rPr lang="en-US" dirty="0"/>
              <a:t>—</a:t>
            </a:r>
          </a:p>
        </p:txBody>
      </p:sp>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dirty="0"/>
          </a:p>
        </p:txBody>
      </p:sp>
      <p:graphicFrame>
        <p:nvGraphicFramePr>
          <p:cNvPr id="5" name="Chart 4"/>
          <p:cNvGraphicFramePr>
            <a:graphicFrameLocks/>
          </p:cNvGraphicFramePr>
          <p:nvPr/>
        </p:nvGraphicFramePr>
        <p:xfrm>
          <a:off x="1509363" y="1357346"/>
          <a:ext cx="7722053" cy="441645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79223" y="5971474"/>
            <a:ext cx="1260281" cy="430887"/>
          </a:xfrm>
          <a:prstGeom prst="rect">
            <a:avLst/>
          </a:prstGeom>
          <a:noFill/>
        </p:spPr>
        <p:txBody>
          <a:bodyPr wrap="none" rtlCol="0">
            <a:spAutoFit/>
          </a:bodyPr>
          <a:lstStyle/>
          <a:p>
            <a:r>
              <a:rPr lang="en-US" sz="1100" dirty="0"/>
              <a:t>AEO 2019 </a:t>
            </a:r>
          </a:p>
          <a:p>
            <a:r>
              <a:rPr lang="en-US" sz="1100" dirty="0"/>
              <a:t>www.eia.gov/aeo</a:t>
            </a:r>
          </a:p>
        </p:txBody>
      </p:sp>
      <p:sp>
        <p:nvSpPr>
          <p:cNvPr id="3" name="Oval 2"/>
          <p:cNvSpPr/>
          <p:nvPr/>
        </p:nvSpPr>
        <p:spPr>
          <a:xfrm>
            <a:off x="3104471" y="4167962"/>
            <a:ext cx="3149600" cy="1115393"/>
          </a:xfrm>
          <a:prstGeom prst="ellipse">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2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6CDAB5B3820D4C9C8167D005E635F0" ma:contentTypeVersion="7" ma:contentTypeDescription="Create a new document." ma:contentTypeScope="" ma:versionID="117dbe38371be65988889efffcbedacf">
  <xsd:schema xmlns:xsd="http://www.w3.org/2001/XMLSchema" xmlns:xs="http://www.w3.org/2001/XMLSchema" xmlns:p="http://schemas.microsoft.com/office/2006/metadata/properties" xmlns:ns2="6c4445c6-e1e7-4324-b296-ad2488130482" targetNamespace="http://schemas.microsoft.com/office/2006/metadata/properties" ma:root="true" ma:fieldsID="09d4f2774c9ce7c6b28ad5b5c8c94d97" ns2:_="">
    <xsd:import namespace="6c4445c6-e1e7-4324-b296-ad24881304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445c6-e1e7-4324-b296-ad24881304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E347C4-91BB-4D61-9F37-5A6885E2948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6c4445c6-e1e7-4324-b296-ad2488130482"/>
    <ds:schemaRef ds:uri="http://www.w3.org/XML/1998/namespace"/>
    <ds:schemaRef ds:uri="http://purl.org/dc/dcmitype/"/>
  </ds:schemaRefs>
</ds:datastoreItem>
</file>

<file path=customXml/itemProps2.xml><?xml version="1.0" encoding="utf-8"?>
<ds:datastoreItem xmlns:ds="http://schemas.openxmlformats.org/officeDocument/2006/customXml" ds:itemID="{B6BD0863-F893-4EC6-9387-EC15C538BF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445c6-e1e7-4324-b296-ad24881304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C5C5C-2F8D-41D4-BA2B-05974C4237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3728</TotalTime>
  <Words>2700</Words>
  <Application>Microsoft Office PowerPoint</Application>
  <PresentationFormat>Widescreen</PresentationFormat>
  <Paragraphs>526</Paragraphs>
  <Slides>40</Slides>
  <Notes>18</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Montserrat</vt:lpstr>
      <vt:lpstr>Times New Roman</vt:lpstr>
      <vt:lpstr>Verdana</vt:lpstr>
      <vt:lpstr>Wingdings</vt:lpstr>
      <vt:lpstr>2_Office Theme</vt:lpstr>
      <vt:lpstr>Sushma Masemore, P.E.</vt:lpstr>
      <vt:lpstr>Executive Order No. 80 North Carolina’s Commitment to Address Climate Change and Transition to a Clean Energy Economy</vt:lpstr>
      <vt:lpstr>North Carolina’s Commitment to Address Climate Change and Transition to a Clean Energy Economy</vt:lpstr>
      <vt:lpstr>N.C. Climate Change Interagency Council</vt:lpstr>
      <vt:lpstr>EO80 Website deq.nc.gov/climate-council</vt:lpstr>
      <vt:lpstr>EO80 Section 4-  North Carolina Clean Energy Plan</vt:lpstr>
      <vt:lpstr>Drivers of Power Sector Transformation</vt:lpstr>
      <vt:lpstr>Electricity generation from natural gas and renewables increases, and the shares of nuclear and coal generation decrease—</vt:lpstr>
      <vt:lpstr>Expected new generating capacity will be met by renewables and natural gas—</vt:lpstr>
      <vt:lpstr>Alternative and electric vehicles gain market share—</vt:lpstr>
      <vt:lpstr>Energy and Storage Technology Cost Comparisons</vt:lpstr>
      <vt:lpstr>Energy Efficiency Remains a Least Cost Energy Resource</vt:lpstr>
      <vt:lpstr>Executive Order 80 Directive to DEQ </vt:lpstr>
      <vt:lpstr>Stakeholder Process (February – July 2019)</vt:lpstr>
      <vt:lpstr>General Description of Approach</vt:lpstr>
      <vt:lpstr>Stakeholder Values</vt:lpstr>
      <vt:lpstr>Stakeholder's Vision for NC’s Energy Future</vt:lpstr>
      <vt:lpstr>NC Clean Energy Plan</vt:lpstr>
      <vt:lpstr>Action Takers</vt:lpstr>
      <vt:lpstr>Clean Energy Plan Strategy Areas </vt:lpstr>
      <vt:lpstr>Key Recommendations</vt:lpstr>
      <vt:lpstr>Other Recommendations</vt:lpstr>
      <vt:lpstr>Carbon Reduction Recommendations</vt:lpstr>
      <vt:lpstr>Utility Incentives &amp; Comprehensive System Planning Recommendations</vt:lpstr>
      <vt:lpstr>Clean Energy Deployment &amp; Economic Development Recommendations</vt:lpstr>
      <vt:lpstr>Equitable Access &amp; Just Transition Recommendations</vt:lpstr>
      <vt:lpstr>Energy Efficiency &amp; Beneficial Electrification Recommendations</vt:lpstr>
      <vt:lpstr>Grid Modernization and Resilience Recommendations</vt:lpstr>
      <vt:lpstr>Next Steps</vt:lpstr>
      <vt:lpstr>EO80 Section 9-  Climate Science, Impacts, Risks, Adaptation, and Resiliency </vt:lpstr>
      <vt:lpstr>EO80 Section 9 Climate Change Science, Impacts, Risks and Resiliency</vt:lpstr>
      <vt:lpstr>N.C. Climate Risk Assessment and Resiliency Plan Goals</vt:lpstr>
      <vt:lpstr>Risk Assessment and Resiliency Plan Strategy</vt:lpstr>
      <vt:lpstr>Risk Assessment and Resiliency Plan Strategy</vt:lpstr>
      <vt:lpstr>NC Climate Science Report</vt:lpstr>
      <vt:lpstr>State Agency Strategies</vt:lpstr>
      <vt:lpstr>Local Government Input</vt:lpstr>
      <vt:lpstr>PowerPoint Presentation</vt:lpstr>
      <vt:lpstr>    Natural and Working Lands     (NWL)Stakeholder Group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Kramer, Renee P</cp:lastModifiedBy>
  <cp:revision>223</cp:revision>
  <cp:lastPrinted>2018-12-07T19:51:34Z</cp:lastPrinted>
  <dcterms:created xsi:type="dcterms:W3CDTF">2015-06-24T15:01:50Z</dcterms:created>
  <dcterms:modified xsi:type="dcterms:W3CDTF">2019-11-19T22:08:38Z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0x0101004C6CDAB5B3820D4C9C8167D005E635F0</vt:lpwstr>
  </property>
</Properties>
</file>