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7" r:id="rId1"/>
  </p:sldMasterIdLst>
  <p:notesMasterIdLst>
    <p:notesMasterId r:id="rId37"/>
  </p:notesMasterIdLst>
  <p:sldIdLst>
    <p:sldId id="434" r:id="rId2"/>
    <p:sldId id="494" r:id="rId3"/>
    <p:sldId id="496" r:id="rId4"/>
    <p:sldId id="531" r:id="rId5"/>
    <p:sldId id="532" r:id="rId6"/>
    <p:sldId id="533" r:id="rId7"/>
    <p:sldId id="499" r:id="rId8"/>
    <p:sldId id="535" r:id="rId9"/>
    <p:sldId id="534" r:id="rId10"/>
    <p:sldId id="517" r:id="rId11"/>
    <p:sldId id="536" r:id="rId12"/>
    <p:sldId id="502" r:id="rId13"/>
    <p:sldId id="503" r:id="rId14"/>
    <p:sldId id="505" r:id="rId15"/>
    <p:sldId id="537" r:id="rId16"/>
    <p:sldId id="538" r:id="rId17"/>
    <p:sldId id="508" r:id="rId18"/>
    <p:sldId id="506" r:id="rId19"/>
    <p:sldId id="509" r:id="rId20"/>
    <p:sldId id="519" r:id="rId21"/>
    <p:sldId id="528" r:id="rId22"/>
    <p:sldId id="539" r:id="rId23"/>
    <p:sldId id="543" r:id="rId24"/>
    <p:sldId id="521" r:id="rId25"/>
    <p:sldId id="545" r:id="rId26"/>
    <p:sldId id="525" r:id="rId27"/>
    <p:sldId id="544" r:id="rId28"/>
    <p:sldId id="541" r:id="rId29"/>
    <p:sldId id="527" r:id="rId30"/>
    <p:sldId id="524" r:id="rId31"/>
    <p:sldId id="513" r:id="rId32"/>
    <p:sldId id="511" r:id="rId33"/>
    <p:sldId id="523" r:id="rId34"/>
    <p:sldId id="515" r:id="rId35"/>
    <p:sldId id="51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5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9840" autoAdjust="0"/>
  </p:normalViewPr>
  <p:slideViewPr>
    <p:cSldViewPr snapToGrid="0" showGuides="1">
      <p:cViewPr varScale="1">
        <p:scale>
          <a:sx n="35" d="100"/>
          <a:sy n="35" d="100"/>
        </p:scale>
        <p:origin x="816" y="29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8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A60C1D-8C6F-40EE-82FC-F9B28421EB53}" type="doc">
      <dgm:prSet loTypeId="urn:microsoft.com/office/officeart/2005/8/layout/chart3" loCatId="relationship" qsTypeId="urn:microsoft.com/office/officeart/2005/8/quickstyle/3d3" qsCatId="3D" csTypeId="urn:microsoft.com/office/officeart/2005/8/colors/colorful2" csCatId="colorful" phldr="1"/>
      <dgm:spPr/>
    </dgm:pt>
    <dgm:pt modelId="{1228A7EF-129B-4D12-8598-9285F8C5885D}">
      <dgm:prSet phldrT="[Text]"/>
      <dgm:spPr/>
      <dgm:t>
        <a:bodyPr/>
        <a:lstStyle/>
        <a:p>
          <a:r>
            <a:rPr lang="en-US" dirty="0" smtClean="0"/>
            <a:t>Contractor</a:t>
          </a:r>
          <a:endParaRPr lang="en-US" dirty="0"/>
        </a:p>
      </dgm:t>
    </dgm:pt>
    <dgm:pt modelId="{C2520DA8-0EC6-42CD-AD88-8FF7130E51DE}" type="parTrans" cxnId="{2A9265A6-4AE5-46DD-8CB6-C0E64BD516BA}">
      <dgm:prSet/>
      <dgm:spPr/>
      <dgm:t>
        <a:bodyPr/>
        <a:lstStyle/>
        <a:p>
          <a:endParaRPr lang="en-US"/>
        </a:p>
      </dgm:t>
    </dgm:pt>
    <dgm:pt modelId="{7B61E94B-F81D-479E-88A3-FFE9737F14FB}" type="sibTrans" cxnId="{2A9265A6-4AE5-46DD-8CB6-C0E64BD516BA}">
      <dgm:prSet/>
      <dgm:spPr/>
      <dgm:t>
        <a:bodyPr/>
        <a:lstStyle/>
        <a:p>
          <a:endParaRPr lang="en-US"/>
        </a:p>
      </dgm:t>
    </dgm:pt>
    <dgm:pt modelId="{2B757CE9-92E8-4670-A1AF-223CDF745323}">
      <dgm:prSet phldrT="[Text]"/>
      <dgm:spPr/>
      <dgm:t>
        <a:bodyPr/>
        <a:lstStyle/>
        <a:p>
          <a:r>
            <a:rPr lang="en-US" dirty="0" smtClean="0"/>
            <a:t>Regulator</a:t>
          </a:r>
          <a:endParaRPr lang="en-US" dirty="0"/>
        </a:p>
      </dgm:t>
    </dgm:pt>
    <dgm:pt modelId="{CF0CD2D7-8E03-461F-9F4A-9E7B26737C3E}" type="parTrans" cxnId="{58000253-0076-49C4-AA73-355698E903E1}">
      <dgm:prSet/>
      <dgm:spPr/>
      <dgm:t>
        <a:bodyPr/>
        <a:lstStyle/>
        <a:p>
          <a:endParaRPr lang="en-US"/>
        </a:p>
      </dgm:t>
    </dgm:pt>
    <dgm:pt modelId="{590B8CBD-AC33-4DC8-AEB6-8030D302DFE8}" type="sibTrans" cxnId="{58000253-0076-49C4-AA73-355698E903E1}">
      <dgm:prSet/>
      <dgm:spPr/>
      <dgm:t>
        <a:bodyPr/>
        <a:lstStyle/>
        <a:p>
          <a:endParaRPr lang="en-US"/>
        </a:p>
      </dgm:t>
    </dgm:pt>
    <dgm:pt modelId="{54C8F9EF-0C03-4DFC-9529-25E73D3A2F7E}">
      <dgm:prSet phldrT="[Text]"/>
      <dgm:spPr/>
      <dgm:t>
        <a:bodyPr/>
        <a:lstStyle/>
        <a:p>
          <a:r>
            <a:rPr lang="en-US" dirty="0" smtClean="0"/>
            <a:t>Designer</a:t>
          </a:r>
          <a:endParaRPr lang="en-US" dirty="0"/>
        </a:p>
      </dgm:t>
    </dgm:pt>
    <dgm:pt modelId="{D78B5A7C-994E-460D-BCE7-FCB49E91E5AF}" type="sibTrans" cxnId="{8A7B8384-9BEF-496B-910D-F25E43B2BB01}">
      <dgm:prSet/>
      <dgm:spPr/>
      <dgm:t>
        <a:bodyPr/>
        <a:lstStyle/>
        <a:p>
          <a:endParaRPr lang="en-US"/>
        </a:p>
      </dgm:t>
    </dgm:pt>
    <dgm:pt modelId="{5B2B6326-1B32-496E-AA12-13A7CF51E92D}" type="parTrans" cxnId="{8A7B8384-9BEF-496B-910D-F25E43B2BB01}">
      <dgm:prSet/>
      <dgm:spPr/>
      <dgm:t>
        <a:bodyPr/>
        <a:lstStyle/>
        <a:p>
          <a:endParaRPr lang="en-US"/>
        </a:p>
      </dgm:t>
    </dgm:pt>
    <dgm:pt modelId="{9038D2DD-490A-4DA3-8EB8-BBB66D5EB6C5}">
      <dgm:prSet phldrT="[Text]"/>
      <dgm:spPr/>
      <dgm:t>
        <a:bodyPr/>
        <a:lstStyle/>
        <a:p>
          <a:r>
            <a:rPr lang="en-US" dirty="0" err="1" smtClean="0"/>
            <a:t>Permitee</a:t>
          </a:r>
          <a:endParaRPr lang="en-US" dirty="0"/>
        </a:p>
      </dgm:t>
    </dgm:pt>
    <dgm:pt modelId="{D15ABC5F-0248-4194-AB0C-013EC3759CAA}" type="sibTrans" cxnId="{024B82ED-E2B9-4DD9-93A6-E3BF422BEF66}">
      <dgm:prSet/>
      <dgm:spPr/>
      <dgm:t>
        <a:bodyPr/>
        <a:lstStyle/>
        <a:p>
          <a:endParaRPr lang="en-US"/>
        </a:p>
      </dgm:t>
    </dgm:pt>
    <dgm:pt modelId="{9E187A30-ACB3-43C5-A388-D8969DCC546D}" type="parTrans" cxnId="{024B82ED-E2B9-4DD9-93A6-E3BF422BEF66}">
      <dgm:prSet/>
      <dgm:spPr/>
      <dgm:t>
        <a:bodyPr/>
        <a:lstStyle/>
        <a:p>
          <a:endParaRPr lang="en-US"/>
        </a:p>
      </dgm:t>
    </dgm:pt>
    <dgm:pt modelId="{D8CE5A87-94A0-416B-9236-102343ACDC64}" type="pres">
      <dgm:prSet presAssocID="{47A60C1D-8C6F-40EE-82FC-F9B28421EB53}" presName="compositeShape" presStyleCnt="0">
        <dgm:presLayoutVars>
          <dgm:chMax val="7"/>
          <dgm:dir/>
          <dgm:resizeHandles val="exact"/>
        </dgm:presLayoutVars>
      </dgm:prSet>
      <dgm:spPr/>
    </dgm:pt>
    <dgm:pt modelId="{73F1EF8E-4BA6-476E-8DC2-8B487D04A214}" type="pres">
      <dgm:prSet presAssocID="{47A60C1D-8C6F-40EE-82FC-F9B28421EB53}" presName="wedge1" presStyleLbl="node1" presStyleIdx="0" presStyleCnt="4"/>
      <dgm:spPr/>
      <dgm:t>
        <a:bodyPr/>
        <a:lstStyle/>
        <a:p>
          <a:endParaRPr lang="en-US"/>
        </a:p>
      </dgm:t>
    </dgm:pt>
    <dgm:pt modelId="{B5677AC1-A3AC-4C2B-BCD7-462D0006136F}" type="pres">
      <dgm:prSet presAssocID="{47A60C1D-8C6F-40EE-82FC-F9B28421EB53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57A3A-8E9C-46ED-AE13-A9E1EB8FB56A}" type="pres">
      <dgm:prSet presAssocID="{47A60C1D-8C6F-40EE-82FC-F9B28421EB53}" presName="wedge2" presStyleLbl="node1" presStyleIdx="1" presStyleCnt="4"/>
      <dgm:spPr/>
      <dgm:t>
        <a:bodyPr/>
        <a:lstStyle/>
        <a:p>
          <a:endParaRPr lang="en-US"/>
        </a:p>
      </dgm:t>
    </dgm:pt>
    <dgm:pt modelId="{73F280DF-DE96-4AAB-8650-90407C15E7CE}" type="pres">
      <dgm:prSet presAssocID="{47A60C1D-8C6F-40EE-82FC-F9B28421EB53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0A03AF-E09D-4198-8D73-F3F9DC2EA7B6}" type="pres">
      <dgm:prSet presAssocID="{47A60C1D-8C6F-40EE-82FC-F9B28421EB53}" presName="wedge3" presStyleLbl="node1" presStyleIdx="2" presStyleCnt="4"/>
      <dgm:spPr/>
      <dgm:t>
        <a:bodyPr/>
        <a:lstStyle/>
        <a:p>
          <a:endParaRPr lang="en-US"/>
        </a:p>
      </dgm:t>
    </dgm:pt>
    <dgm:pt modelId="{0E8CEC7D-AF68-4F97-898D-C0D00067037E}" type="pres">
      <dgm:prSet presAssocID="{47A60C1D-8C6F-40EE-82FC-F9B28421EB53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A503FC-BE97-43F2-A538-52498D59A909}" type="pres">
      <dgm:prSet presAssocID="{47A60C1D-8C6F-40EE-82FC-F9B28421EB53}" presName="wedge4" presStyleLbl="node1" presStyleIdx="3" presStyleCnt="4"/>
      <dgm:spPr/>
      <dgm:t>
        <a:bodyPr/>
        <a:lstStyle/>
        <a:p>
          <a:endParaRPr lang="en-US"/>
        </a:p>
      </dgm:t>
    </dgm:pt>
    <dgm:pt modelId="{BEB4020B-C144-4B19-93AB-A4F61AD3A8CF}" type="pres">
      <dgm:prSet presAssocID="{47A60C1D-8C6F-40EE-82FC-F9B28421EB53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F4A79B-05B1-4528-BB51-EF5FF4AB47F6}" type="presOf" srcId="{47A60C1D-8C6F-40EE-82FC-F9B28421EB53}" destId="{D8CE5A87-94A0-416B-9236-102343ACDC64}" srcOrd="0" destOrd="0" presId="urn:microsoft.com/office/officeart/2005/8/layout/chart3"/>
    <dgm:cxn modelId="{024B82ED-E2B9-4DD9-93A6-E3BF422BEF66}" srcId="{47A60C1D-8C6F-40EE-82FC-F9B28421EB53}" destId="{9038D2DD-490A-4DA3-8EB8-BBB66D5EB6C5}" srcOrd="0" destOrd="0" parTransId="{9E187A30-ACB3-43C5-A388-D8969DCC546D}" sibTransId="{D15ABC5F-0248-4194-AB0C-013EC3759CAA}"/>
    <dgm:cxn modelId="{EB624554-540C-47F0-B26A-3489250F4C07}" type="presOf" srcId="{9038D2DD-490A-4DA3-8EB8-BBB66D5EB6C5}" destId="{B5677AC1-A3AC-4C2B-BCD7-462D0006136F}" srcOrd="1" destOrd="0" presId="urn:microsoft.com/office/officeart/2005/8/layout/chart3"/>
    <dgm:cxn modelId="{044D8049-CDD7-4538-B7D1-68265CD3E428}" type="presOf" srcId="{54C8F9EF-0C03-4DFC-9529-25E73D3A2F7E}" destId="{43D57A3A-8E9C-46ED-AE13-A9E1EB8FB56A}" srcOrd="0" destOrd="0" presId="urn:microsoft.com/office/officeart/2005/8/layout/chart3"/>
    <dgm:cxn modelId="{58000253-0076-49C4-AA73-355698E903E1}" srcId="{47A60C1D-8C6F-40EE-82FC-F9B28421EB53}" destId="{2B757CE9-92E8-4670-A1AF-223CDF745323}" srcOrd="3" destOrd="0" parTransId="{CF0CD2D7-8E03-461F-9F4A-9E7B26737C3E}" sibTransId="{590B8CBD-AC33-4DC8-AEB6-8030D302DFE8}"/>
    <dgm:cxn modelId="{67E6838F-93FF-4DCA-938C-C2541358FBF2}" type="presOf" srcId="{2B757CE9-92E8-4670-A1AF-223CDF745323}" destId="{BEB4020B-C144-4B19-93AB-A4F61AD3A8CF}" srcOrd="1" destOrd="0" presId="urn:microsoft.com/office/officeart/2005/8/layout/chart3"/>
    <dgm:cxn modelId="{1B3AB81E-2968-4934-ABF9-8812469E1AD5}" type="presOf" srcId="{9038D2DD-490A-4DA3-8EB8-BBB66D5EB6C5}" destId="{73F1EF8E-4BA6-476E-8DC2-8B487D04A214}" srcOrd="0" destOrd="0" presId="urn:microsoft.com/office/officeart/2005/8/layout/chart3"/>
    <dgm:cxn modelId="{CB0BD88F-27AC-43BE-A6E2-8C70A5A2D1DB}" type="presOf" srcId="{1228A7EF-129B-4D12-8598-9285F8C5885D}" destId="{520A03AF-E09D-4198-8D73-F3F9DC2EA7B6}" srcOrd="0" destOrd="0" presId="urn:microsoft.com/office/officeart/2005/8/layout/chart3"/>
    <dgm:cxn modelId="{D737A255-E3AF-4B02-8605-E015032D75D4}" type="presOf" srcId="{1228A7EF-129B-4D12-8598-9285F8C5885D}" destId="{0E8CEC7D-AF68-4F97-898D-C0D00067037E}" srcOrd="1" destOrd="0" presId="urn:microsoft.com/office/officeart/2005/8/layout/chart3"/>
    <dgm:cxn modelId="{EC9A4714-8381-491E-BFDE-4436A54E88B9}" type="presOf" srcId="{2B757CE9-92E8-4670-A1AF-223CDF745323}" destId="{DFA503FC-BE97-43F2-A538-52498D59A909}" srcOrd="0" destOrd="0" presId="urn:microsoft.com/office/officeart/2005/8/layout/chart3"/>
    <dgm:cxn modelId="{8A7B8384-9BEF-496B-910D-F25E43B2BB01}" srcId="{47A60C1D-8C6F-40EE-82FC-F9B28421EB53}" destId="{54C8F9EF-0C03-4DFC-9529-25E73D3A2F7E}" srcOrd="1" destOrd="0" parTransId="{5B2B6326-1B32-496E-AA12-13A7CF51E92D}" sibTransId="{D78B5A7C-994E-460D-BCE7-FCB49E91E5AF}"/>
    <dgm:cxn modelId="{2A9265A6-4AE5-46DD-8CB6-C0E64BD516BA}" srcId="{47A60C1D-8C6F-40EE-82FC-F9B28421EB53}" destId="{1228A7EF-129B-4D12-8598-9285F8C5885D}" srcOrd="2" destOrd="0" parTransId="{C2520DA8-0EC6-42CD-AD88-8FF7130E51DE}" sibTransId="{7B61E94B-F81D-479E-88A3-FFE9737F14FB}"/>
    <dgm:cxn modelId="{F0A006AC-3BF5-4A63-82E2-E9B4A7F2E520}" type="presOf" srcId="{54C8F9EF-0C03-4DFC-9529-25E73D3A2F7E}" destId="{73F280DF-DE96-4AAB-8650-90407C15E7CE}" srcOrd="1" destOrd="0" presId="urn:microsoft.com/office/officeart/2005/8/layout/chart3"/>
    <dgm:cxn modelId="{F7DC2497-66D9-48E6-AEBB-689EE8035A07}" type="presParOf" srcId="{D8CE5A87-94A0-416B-9236-102343ACDC64}" destId="{73F1EF8E-4BA6-476E-8DC2-8B487D04A214}" srcOrd="0" destOrd="0" presId="urn:microsoft.com/office/officeart/2005/8/layout/chart3"/>
    <dgm:cxn modelId="{F9297755-FA35-44E8-AE14-7E0A5C595DFB}" type="presParOf" srcId="{D8CE5A87-94A0-416B-9236-102343ACDC64}" destId="{B5677AC1-A3AC-4C2B-BCD7-462D0006136F}" srcOrd="1" destOrd="0" presId="urn:microsoft.com/office/officeart/2005/8/layout/chart3"/>
    <dgm:cxn modelId="{C43A1360-7A3E-4434-B026-B7C0D1EA5B54}" type="presParOf" srcId="{D8CE5A87-94A0-416B-9236-102343ACDC64}" destId="{43D57A3A-8E9C-46ED-AE13-A9E1EB8FB56A}" srcOrd="2" destOrd="0" presId="urn:microsoft.com/office/officeart/2005/8/layout/chart3"/>
    <dgm:cxn modelId="{DD071C66-EA48-496E-92BB-A0ECC81D7850}" type="presParOf" srcId="{D8CE5A87-94A0-416B-9236-102343ACDC64}" destId="{73F280DF-DE96-4AAB-8650-90407C15E7CE}" srcOrd="3" destOrd="0" presId="urn:microsoft.com/office/officeart/2005/8/layout/chart3"/>
    <dgm:cxn modelId="{329E2E81-79B3-4EDB-872A-4A0A1336C0EC}" type="presParOf" srcId="{D8CE5A87-94A0-416B-9236-102343ACDC64}" destId="{520A03AF-E09D-4198-8D73-F3F9DC2EA7B6}" srcOrd="4" destOrd="0" presId="urn:microsoft.com/office/officeart/2005/8/layout/chart3"/>
    <dgm:cxn modelId="{E7CCB873-F40B-41EB-8DEC-1B36FB2F6648}" type="presParOf" srcId="{D8CE5A87-94A0-416B-9236-102343ACDC64}" destId="{0E8CEC7D-AF68-4F97-898D-C0D00067037E}" srcOrd="5" destOrd="0" presId="urn:microsoft.com/office/officeart/2005/8/layout/chart3"/>
    <dgm:cxn modelId="{2F4AF467-3DF6-4622-8867-B9DA220BB09F}" type="presParOf" srcId="{D8CE5A87-94A0-416B-9236-102343ACDC64}" destId="{DFA503FC-BE97-43F2-A538-52498D59A909}" srcOrd="6" destOrd="0" presId="urn:microsoft.com/office/officeart/2005/8/layout/chart3"/>
    <dgm:cxn modelId="{1F9876BE-5A47-4212-A3E4-DC19748A0B1D}" type="presParOf" srcId="{D8CE5A87-94A0-416B-9236-102343ACDC64}" destId="{BEB4020B-C144-4B19-93AB-A4F61AD3A8CF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07C5E-C682-4B5E-BB3D-846BEBFB5DEE}" type="datetimeFigureOut">
              <a:rPr lang="en-GB" smtClean="0"/>
              <a:pPr/>
              <a:t>29/03/2017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FE09E-CAF2-4C38-8FA3-650D91EF64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629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NCSU – Wilson development</a:t>
            </a:r>
            <a:r>
              <a:rPr lang="en-US" baseline="0" dirty="0" smtClean="0"/>
              <a:t> included several </a:t>
            </a:r>
            <a:r>
              <a:rPr lang="en-US" baseline="0" dirty="0" err="1" smtClean="0"/>
              <a:t>bioretention</a:t>
            </a:r>
            <a:r>
              <a:rPr lang="en-US" baseline="0" dirty="0" smtClean="0"/>
              <a:t> cells.  Construction stalled during the winter months, sediment clogged the </a:t>
            </a:r>
            <a:r>
              <a:rPr lang="en-US" baseline="0" dirty="0" err="1" smtClean="0"/>
              <a:t>bioretention</a:t>
            </a:r>
            <a:r>
              <a:rPr lang="en-US" baseline="0" dirty="0" smtClean="0"/>
              <a:t> cells, the contractor couldn’t work on the parking lot because of ponded water and diverted water from another area of the lot to the </a:t>
            </a:r>
            <a:r>
              <a:rPr lang="en-US" baseline="0" dirty="0" err="1" smtClean="0"/>
              <a:t>bioretention</a:t>
            </a:r>
            <a:r>
              <a:rPr lang="en-US" baseline="0" dirty="0" smtClean="0"/>
              <a:t> area.  After the parking lot was completed NCSU extension repaired the </a:t>
            </a:r>
            <a:r>
              <a:rPr lang="en-US" baseline="0" dirty="0" err="1" smtClean="0"/>
              <a:t>bioretention</a:t>
            </a:r>
            <a:r>
              <a:rPr lang="en-US" baseline="0" dirty="0" smtClean="0"/>
              <a:t> cells by removing the upper 3 inches of soil, planting the cells and stabilizing the banks.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FE09E-CAF2-4C38-8FA3-650D91EF648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330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Corn</a:t>
            </a:r>
            <a:r>
              <a:rPr lang="en-US" baseline="0" dirty="0" smtClean="0"/>
              <a:t> roots in compacted soil (left) and </a:t>
            </a:r>
            <a:r>
              <a:rPr lang="en-US" baseline="0" dirty="0" err="1" smtClean="0"/>
              <a:t>uncompacted</a:t>
            </a:r>
            <a:r>
              <a:rPr lang="en-US" baseline="0" dirty="0" smtClean="0"/>
              <a:t> soil.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3626D-B7D7-47B9-A59C-5EE3ACAD6E4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68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3626D-B7D7-47B9-A59C-5EE3ACAD6E4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36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Elements include: Permeable pave walk, </a:t>
            </a:r>
            <a:r>
              <a:rPr lang="en-US" altLang="en-US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bioretention</a:t>
            </a: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swales in ROW, private rain garden subsurface storage chambers under roadway, rain barrels.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FE09E-CAF2-4C38-8FA3-650D91EF648D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68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3626D-B7D7-47B9-A59C-5EE3ACAD6E4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63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3626D-B7D7-47B9-A59C-5EE3ACAD6E4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61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3626D-B7D7-47B9-A59C-5EE3ACAD6E4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43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FE09E-CAF2-4C38-8FA3-650D91EF648D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08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600" y="93600"/>
            <a:ext cx="7362000" cy="1026000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600" y="1119600"/>
            <a:ext cx="7362000" cy="931269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rey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1320802"/>
            <a:ext cx="7886700" cy="1470024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2790826"/>
            <a:ext cx="7886700" cy="269557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C2A5499-6CB1-4237-AAC7-1269C2F84C0F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4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Light Turquoise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1320802"/>
            <a:ext cx="7886700" cy="1470024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2790826"/>
            <a:ext cx="7886700" cy="269557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96A6225-F1D2-4858-A0D6-96CC91DDE66D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7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urple Section Header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-1"/>
            <a:ext cx="5286812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0C07E0-B617-4750-8502-A8FDB18B1FC4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2463" y="838459"/>
            <a:ext cx="7831137" cy="31520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-1"/>
            <a:ext cx="528681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Turquoise Section Header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23D6B3-C0B4-4231-B47E-0B20A6337243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2463" y="838459"/>
            <a:ext cx="7831137" cy="31520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0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Section Header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6D6E0B-E168-4132-8679-91B2F45E9C12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2463" y="838459"/>
            <a:ext cx="7831137" cy="31520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y Section Header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2D32D-7D0E-4F41-8E4C-0317A2BA0DD1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2463" y="838459"/>
            <a:ext cx="7831137" cy="31520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ght Turquoise Section Header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EC9B8A-7B8F-41A2-9ED2-BEB3E54502C6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2463" y="838459"/>
            <a:ext cx="7831137" cy="31520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4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eneric Section Header for cut-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0C07E0-B617-4750-8502-A8FDB18B1FC4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77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FBC3-C8F1-45AB-9D3A-A4DF811CC379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35600" y="1397001"/>
            <a:ext cx="4032000" cy="4993606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63450" y="1397001"/>
            <a:ext cx="4032000" cy="4993606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175500" cy="1024978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39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600" y="1396800"/>
            <a:ext cx="4032000" cy="499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B454-0680-4CAB-94F5-A8BE486F3C13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62000" y="1396800"/>
            <a:ext cx="3996000" cy="49932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48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600" y="93600"/>
            <a:ext cx="7362000" cy="1026000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600" y="1119600"/>
            <a:ext cx="7362000" cy="931269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  <p:sp>
        <p:nvSpPr>
          <p:cNvPr id="1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050869"/>
            <a:ext cx="3044825" cy="203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040728" y="2050869"/>
            <a:ext cx="3044825" cy="203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081456" y="2050869"/>
            <a:ext cx="3044825" cy="203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Pie 7"/>
          <p:cNvSpPr/>
          <p:nvPr/>
        </p:nvSpPr>
        <p:spPr>
          <a:xfrm>
            <a:off x="1658522" y="-2941019"/>
            <a:ext cx="13987748" cy="13987748"/>
          </a:xfrm>
          <a:prstGeom prst="pie">
            <a:avLst>
              <a:gd name="adj1" fmla="val 10212823"/>
              <a:gd name="adj2" fmla="val 1078933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Pie 8"/>
          <p:cNvSpPr/>
          <p:nvPr/>
        </p:nvSpPr>
        <p:spPr>
          <a:xfrm>
            <a:off x="1329511" y="-3270030"/>
            <a:ext cx="14645770" cy="14645770"/>
          </a:xfrm>
          <a:prstGeom prst="pie">
            <a:avLst>
              <a:gd name="adj1" fmla="val 9782924"/>
              <a:gd name="adj2" fmla="val 10504548"/>
            </a:avLst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Pie 9"/>
          <p:cNvSpPr/>
          <p:nvPr/>
        </p:nvSpPr>
        <p:spPr>
          <a:xfrm>
            <a:off x="2295562" y="-2303979"/>
            <a:ext cx="12713669" cy="12713669"/>
          </a:xfrm>
          <a:prstGeom prst="pie">
            <a:avLst>
              <a:gd name="adj1" fmla="val 9317640"/>
              <a:gd name="adj2" fmla="val 10066558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  <p:sp>
        <p:nvSpPr>
          <p:cNvPr id="12" name="Pie 11"/>
          <p:cNvSpPr/>
          <p:nvPr userDrawn="1"/>
        </p:nvSpPr>
        <p:spPr>
          <a:xfrm>
            <a:off x="1658522" y="-2941019"/>
            <a:ext cx="13987748" cy="13987748"/>
          </a:xfrm>
          <a:prstGeom prst="pie">
            <a:avLst>
              <a:gd name="adj1" fmla="val 10212823"/>
              <a:gd name="adj2" fmla="val 1078933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Pie 15"/>
          <p:cNvSpPr/>
          <p:nvPr userDrawn="1"/>
        </p:nvSpPr>
        <p:spPr>
          <a:xfrm>
            <a:off x="1329511" y="-3270030"/>
            <a:ext cx="14645770" cy="14645770"/>
          </a:xfrm>
          <a:prstGeom prst="pie">
            <a:avLst>
              <a:gd name="adj1" fmla="val 9782924"/>
              <a:gd name="adj2" fmla="val 10504548"/>
            </a:avLst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Pie 16"/>
          <p:cNvSpPr/>
          <p:nvPr userDrawn="1"/>
        </p:nvSpPr>
        <p:spPr>
          <a:xfrm>
            <a:off x="2295562" y="-2303979"/>
            <a:ext cx="12713669" cy="12713669"/>
          </a:xfrm>
          <a:prstGeom prst="pie">
            <a:avLst>
              <a:gd name="adj1" fmla="val 9317640"/>
              <a:gd name="adj2" fmla="val 10066558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600" y="1396800"/>
            <a:ext cx="4032000" cy="499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B454-0680-4CAB-94F5-A8BE486F3C13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443134" y="1464537"/>
            <a:ext cx="2240266" cy="147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443134" y="3098603"/>
            <a:ext cx="2240266" cy="147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443134" y="4732669"/>
            <a:ext cx="2240266" cy="147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9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3332" y="6002869"/>
            <a:ext cx="8276168" cy="347663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7E93-367A-46D7-9D9B-E3C9C776277D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3332" y="1396799"/>
            <a:ext cx="8276168" cy="453833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72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1396799"/>
            <a:ext cx="9144000" cy="546120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E094-BDFE-4BE9-ACF4-A3F1351A106B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4800" y="1396799"/>
            <a:ext cx="3996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24800" y="6002869"/>
            <a:ext cx="3996000" cy="347663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62000" y="1396799"/>
            <a:ext cx="3996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sz="half" idx="15"/>
          </p:nvPr>
        </p:nvSpPr>
        <p:spPr>
          <a:xfrm>
            <a:off x="4662000" y="6002869"/>
            <a:ext cx="3996000" cy="347663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75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a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E65F3-4FD4-4F79-9EF1-0E9EAC1A72BC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4801" y="1396799"/>
            <a:ext cx="1908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419100" y="6002869"/>
            <a:ext cx="1913701" cy="347663"/>
          </a:xfrm>
        </p:spPr>
        <p:txBody>
          <a:bodyPr lIns="0" r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535001" y="1396799"/>
            <a:ext cx="1908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645201" y="1396799"/>
            <a:ext cx="1908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755400" y="1396799"/>
            <a:ext cx="1908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7" name="Content Placeholder 2"/>
          <p:cNvSpPr>
            <a:spLocks noGrp="1"/>
          </p:cNvSpPr>
          <p:nvPr>
            <p:ph sz="half" idx="19"/>
          </p:nvPr>
        </p:nvSpPr>
        <p:spPr>
          <a:xfrm>
            <a:off x="2535001" y="6002869"/>
            <a:ext cx="1908000" cy="347663"/>
          </a:xfrm>
        </p:spPr>
        <p:txBody>
          <a:bodyPr lIns="0" r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sz="half" idx="20"/>
          </p:nvPr>
        </p:nvSpPr>
        <p:spPr>
          <a:xfrm>
            <a:off x="4645201" y="6002869"/>
            <a:ext cx="1908000" cy="347663"/>
          </a:xfrm>
        </p:spPr>
        <p:txBody>
          <a:bodyPr lIns="0" r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sz="half" idx="21"/>
          </p:nvPr>
        </p:nvSpPr>
        <p:spPr>
          <a:xfrm>
            <a:off x="6755400" y="6002869"/>
            <a:ext cx="1908000" cy="347663"/>
          </a:xfrm>
        </p:spPr>
        <p:txBody>
          <a:bodyPr lIns="0" r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367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89E-DC48-4F30-9C85-C2C1906C04EF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424800" y="6081335"/>
            <a:ext cx="4032000" cy="269197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5"/>
          </p:nvPr>
        </p:nvSpPr>
        <p:spPr>
          <a:xfrm>
            <a:off x="4636599" y="6081335"/>
            <a:ext cx="4032000" cy="269197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424800" y="3849138"/>
            <a:ext cx="4032000" cy="216220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4636599" y="3849138"/>
            <a:ext cx="4032000" cy="216220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4"/>
          </p:nvPr>
        </p:nvSpPr>
        <p:spPr>
          <a:xfrm>
            <a:off x="435600" y="3509945"/>
            <a:ext cx="4032000" cy="269197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25"/>
          </p:nvPr>
        </p:nvSpPr>
        <p:spPr>
          <a:xfrm>
            <a:off x="4647399" y="3509945"/>
            <a:ext cx="4032000" cy="269197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26"/>
          </p:nvPr>
        </p:nvSpPr>
        <p:spPr>
          <a:xfrm>
            <a:off x="435600" y="1277748"/>
            <a:ext cx="4032000" cy="216220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4647399" y="1277748"/>
            <a:ext cx="4032000" cy="216220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99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ED3D-3611-4F60-B7EF-18A0CD176C35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4800" y="1396798"/>
            <a:ext cx="4032000" cy="499320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62000" y="1396800"/>
            <a:ext cx="4032000" cy="49932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226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5ABC-8156-4FFA-BB55-8F4E3787C239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4800" y="1396800"/>
            <a:ext cx="1872000" cy="228619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547000" y="1396800"/>
            <a:ext cx="1872000" cy="228619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69200" y="1396800"/>
            <a:ext cx="1872000" cy="228619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791400" y="1396800"/>
            <a:ext cx="1872000" cy="228619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7" name="Content Placeholder 2"/>
          <p:cNvSpPr>
            <a:spLocks noGrp="1"/>
          </p:cNvSpPr>
          <p:nvPr>
            <p:ph sz="half" idx="1"/>
          </p:nvPr>
        </p:nvSpPr>
        <p:spPr>
          <a:xfrm>
            <a:off x="424800" y="3767666"/>
            <a:ext cx="1872000" cy="2582334"/>
          </a:xfrm>
        </p:spPr>
        <p:txBody>
          <a:bodyPr lIns="0"/>
          <a:lstStyle>
            <a:lvl1pPr>
              <a:defRPr sz="1200"/>
            </a:lvl1pPr>
            <a:lvl2pPr marL="0" indent="0">
              <a:buFontTx/>
              <a:buNone/>
              <a:defRPr sz="900"/>
            </a:lvl2pPr>
            <a:lvl3pPr marL="0" indent="0"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8" name="Content Placeholder 2"/>
          <p:cNvSpPr>
            <a:spLocks noGrp="1"/>
          </p:cNvSpPr>
          <p:nvPr>
            <p:ph sz="half" idx="17"/>
          </p:nvPr>
        </p:nvSpPr>
        <p:spPr>
          <a:xfrm>
            <a:off x="2547000" y="3767666"/>
            <a:ext cx="1872000" cy="2582334"/>
          </a:xfrm>
        </p:spPr>
        <p:txBody>
          <a:bodyPr lIns="0"/>
          <a:lstStyle>
            <a:lvl1pPr>
              <a:defRPr sz="1200"/>
            </a:lvl1pPr>
            <a:lvl2pPr marL="0" indent="0">
              <a:buFontTx/>
              <a:buNone/>
              <a:defRPr sz="900"/>
            </a:lvl2pPr>
            <a:lvl3pPr marL="0" indent="0"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9" name="Content Placeholder 2"/>
          <p:cNvSpPr>
            <a:spLocks noGrp="1"/>
          </p:cNvSpPr>
          <p:nvPr>
            <p:ph sz="half" idx="18"/>
          </p:nvPr>
        </p:nvSpPr>
        <p:spPr>
          <a:xfrm>
            <a:off x="4669200" y="3767666"/>
            <a:ext cx="1872000" cy="2582334"/>
          </a:xfrm>
        </p:spPr>
        <p:txBody>
          <a:bodyPr lIns="0"/>
          <a:lstStyle>
            <a:lvl1pPr>
              <a:defRPr sz="1200"/>
            </a:lvl1pPr>
            <a:lvl2pPr marL="0" indent="0">
              <a:buFontTx/>
              <a:buNone/>
              <a:defRPr sz="900"/>
            </a:lvl2pPr>
            <a:lvl3pPr marL="0" indent="0"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0" name="Content Placeholder 2"/>
          <p:cNvSpPr>
            <a:spLocks noGrp="1"/>
          </p:cNvSpPr>
          <p:nvPr>
            <p:ph sz="half" idx="19"/>
          </p:nvPr>
        </p:nvSpPr>
        <p:spPr>
          <a:xfrm>
            <a:off x="6791400" y="3767666"/>
            <a:ext cx="1872000" cy="2582334"/>
          </a:xfrm>
        </p:spPr>
        <p:txBody>
          <a:bodyPr lIns="0"/>
          <a:lstStyle>
            <a:lvl1pPr>
              <a:defRPr sz="1200"/>
            </a:lvl1pPr>
            <a:lvl2pPr marL="0" indent="0">
              <a:buFontTx/>
              <a:buNone/>
              <a:defRPr sz="900"/>
            </a:lvl2pPr>
            <a:lvl3pPr marL="0" indent="0"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145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n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600" y="3379504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66DB-5543-4A09-B99D-DC1197256DAA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35600" y="1396800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2125876" y="1396800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35"/>
          </p:nvPr>
        </p:nvSpPr>
        <p:spPr>
          <a:xfrm>
            <a:off x="3816152" y="1396800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3" name="Picture Placeholder 9"/>
          <p:cNvSpPr>
            <a:spLocks noGrp="1"/>
          </p:cNvSpPr>
          <p:nvPr>
            <p:ph type="pic" sz="quarter" idx="37"/>
          </p:nvPr>
        </p:nvSpPr>
        <p:spPr>
          <a:xfrm>
            <a:off x="5506428" y="1396800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39"/>
          </p:nvPr>
        </p:nvSpPr>
        <p:spPr>
          <a:xfrm>
            <a:off x="7196704" y="1396800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6" name="Content Placeholder 2"/>
          <p:cNvSpPr>
            <a:spLocks noGrp="1"/>
          </p:cNvSpPr>
          <p:nvPr>
            <p:ph sz="half" idx="40"/>
          </p:nvPr>
        </p:nvSpPr>
        <p:spPr>
          <a:xfrm>
            <a:off x="2125876" y="3379504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41"/>
          </p:nvPr>
        </p:nvSpPr>
        <p:spPr>
          <a:xfrm>
            <a:off x="3816152" y="3379504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sz="half" idx="42"/>
          </p:nvPr>
        </p:nvSpPr>
        <p:spPr>
          <a:xfrm>
            <a:off x="5506428" y="3379504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sz="half" idx="43"/>
          </p:nvPr>
        </p:nvSpPr>
        <p:spPr>
          <a:xfrm>
            <a:off x="7196704" y="3379504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sz="half" idx="44"/>
          </p:nvPr>
        </p:nvSpPr>
        <p:spPr>
          <a:xfrm>
            <a:off x="435600" y="5961850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45"/>
          </p:nvPr>
        </p:nvSpPr>
        <p:spPr>
          <a:xfrm>
            <a:off x="435600" y="3979146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2" name="Picture Placeholder 9"/>
          <p:cNvSpPr>
            <a:spLocks noGrp="1"/>
          </p:cNvSpPr>
          <p:nvPr>
            <p:ph type="pic" sz="quarter" idx="46"/>
          </p:nvPr>
        </p:nvSpPr>
        <p:spPr>
          <a:xfrm>
            <a:off x="2125876" y="3979146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47"/>
          </p:nvPr>
        </p:nvSpPr>
        <p:spPr>
          <a:xfrm>
            <a:off x="3816152" y="3979146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4" name="Picture Placeholder 9"/>
          <p:cNvSpPr>
            <a:spLocks noGrp="1"/>
          </p:cNvSpPr>
          <p:nvPr>
            <p:ph type="pic" sz="quarter" idx="48"/>
          </p:nvPr>
        </p:nvSpPr>
        <p:spPr>
          <a:xfrm>
            <a:off x="5506428" y="3979146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5" name="Picture Placeholder 9"/>
          <p:cNvSpPr>
            <a:spLocks noGrp="1"/>
          </p:cNvSpPr>
          <p:nvPr>
            <p:ph type="pic" sz="quarter" idx="49"/>
          </p:nvPr>
        </p:nvSpPr>
        <p:spPr>
          <a:xfrm>
            <a:off x="7196704" y="3979146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6" name="Content Placeholder 2"/>
          <p:cNvSpPr>
            <a:spLocks noGrp="1"/>
          </p:cNvSpPr>
          <p:nvPr>
            <p:ph sz="half" idx="50"/>
          </p:nvPr>
        </p:nvSpPr>
        <p:spPr>
          <a:xfrm>
            <a:off x="2125876" y="5961850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sz="half" idx="51"/>
          </p:nvPr>
        </p:nvSpPr>
        <p:spPr>
          <a:xfrm>
            <a:off x="3816152" y="5961850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sz="half" idx="52"/>
          </p:nvPr>
        </p:nvSpPr>
        <p:spPr>
          <a:xfrm>
            <a:off x="5506428" y="5961850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sz="half" idx="53"/>
          </p:nvPr>
        </p:nvSpPr>
        <p:spPr>
          <a:xfrm>
            <a:off x="7196704" y="5961850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757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fteen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EE14B-E23E-470D-9266-58F274F8F97C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7" name="Content Placeholder 2"/>
          <p:cNvSpPr>
            <a:spLocks noGrp="1"/>
          </p:cNvSpPr>
          <p:nvPr>
            <p:ph sz="half" idx="1"/>
          </p:nvPr>
        </p:nvSpPr>
        <p:spPr>
          <a:xfrm>
            <a:off x="435600" y="2575170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35600" y="1396800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0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2116351" y="1396800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43"/>
          </p:nvPr>
        </p:nvSpPr>
        <p:spPr>
          <a:xfrm>
            <a:off x="3797102" y="1396800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2" name="Picture Placeholder 9"/>
          <p:cNvSpPr>
            <a:spLocks noGrp="1"/>
          </p:cNvSpPr>
          <p:nvPr>
            <p:ph type="pic" sz="quarter" idx="44"/>
          </p:nvPr>
        </p:nvSpPr>
        <p:spPr>
          <a:xfrm>
            <a:off x="5477853" y="1396800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45"/>
          </p:nvPr>
        </p:nvSpPr>
        <p:spPr>
          <a:xfrm>
            <a:off x="7158604" y="1396800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4" name="Content Placeholder 2"/>
          <p:cNvSpPr>
            <a:spLocks noGrp="1"/>
          </p:cNvSpPr>
          <p:nvPr>
            <p:ph sz="half" idx="46"/>
          </p:nvPr>
        </p:nvSpPr>
        <p:spPr>
          <a:xfrm>
            <a:off x="2116351" y="2575170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5" name="Content Placeholder 2"/>
          <p:cNvSpPr>
            <a:spLocks noGrp="1"/>
          </p:cNvSpPr>
          <p:nvPr>
            <p:ph sz="half" idx="47"/>
          </p:nvPr>
        </p:nvSpPr>
        <p:spPr>
          <a:xfrm>
            <a:off x="3797102" y="2575170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sz="half" idx="48"/>
          </p:nvPr>
        </p:nvSpPr>
        <p:spPr>
          <a:xfrm>
            <a:off x="5477853" y="2575170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sz="half" idx="49"/>
          </p:nvPr>
        </p:nvSpPr>
        <p:spPr>
          <a:xfrm>
            <a:off x="7158604" y="2575170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8" name="Content Placeholder 2"/>
          <p:cNvSpPr>
            <a:spLocks noGrp="1"/>
          </p:cNvSpPr>
          <p:nvPr>
            <p:ph sz="half" idx="50"/>
          </p:nvPr>
        </p:nvSpPr>
        <p:spPr>
          <a:xfrm>
            <a:off x="435600" y="4268507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9" name="Picture Placeholder 9"/>
          <p:cNvSpPr>
            <a:spLocks noGrp="1"/>
          </p:cNvSpPr>
          <p:nvPr>
            <p:ph type="pic" sz="quarter" idx="51"/>
          </p:nvPr>
        </p:nvSpPr>
        <p:spPr>
          <a:xfrm>
            <a:off x="435600" y="3090137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70" name="Picture Placeholder 9"/>
          <p:cNvSpPr>
            <a:spLocks noGrp="1"/>
          </p:cNvSpPr>
          <p:nvPr>
            <p:ph type="pic" sz="quarter" idx="52"/>
          </p:nvPr>
        </p:nvSpPr>
        <p:spPr>
          <a:xfrm>
            <a:off x="2116351" y="3090137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71" name="Picture Placeholder 9"/>
          <p:cNvSpPr>
            <a:spLocks noGrp="1"/>
          </p:cNvSpPr>
          <p:nvPr>
            <p:ph type="pic" sz="quarter" idx="53"/>
          </p:nvPr>
        </p:nvSpPr>
        <p:spPr>
          <a:xfrm>
            <a:off x="3797102" y="3090137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72" name="Picture Placeholder 9"/>
          <p:cNvSpPr>
            <a:spLocks noGrp="1"/>
          </p:cNvSpPr>
          <p:nvPr>
            <p:ph type="pic" sz="quarter" idx="54"/>
          </p:nvPr>
        </p:nvSpPr>
        <p:spPr>
          <a:xfrm>
            <a:off x="5477853" y="3090137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73" name="Picture Placeholder 9"/>
          <p:cNvSpPr>
            <a:spLocks noGrp="1"/>
          </p:cNvSpPr>
          <p:nvPr>
            <p:ph type="pic" sz="quarter" idx="55"/>
          </p:nvPr>
        </p:nvSpPr>
        <p:spPr>
          <a:xfrm>
            <a:off x="7158604" y="3090137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74" name="Content Placeholder 2"/>
          <p:cNvSpPr>
            <a:spLocks noGrp="1"/>
          </p:cNvSpPr>
          <p:nvPr>
            <p:ph sz="half" idx="56"/>
          </p:nvPr>
        </p:nvSpPr>
        <p:spPr>
          <a:xfrm>
            <a:off x="2116351" y="4268507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5" name="Content Placeholder 2"/>
          <p:cNvSpPr>
            <a:spLocks noGrp="1"/>
          </p:cNvSpPr>
          <p:nvPr>
            <p:ph sz="half" idx="57"/>
          </p:nvPr>
        </p:nvSpPr>
        <p:spPr>
          <a:xfrm>
            <a:off x="3797102" y="4268507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6" name="Content Placeholder 2"/>
          <p:cNvSpPr>
            <a:spLocks noGrp="1"/>
          </p:cNvSpPr>
          <p:nvPr>
            <p:ph sz="half" idx="58"/>
          </p:nvPr>
        </p:nvSpPr>
        <p:spPr>
          <a:xfrm>
            <a:off x="5477853" y="4268507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7" name="Content Placeholder 2"/>
          <p:cNvSpPr>
            <a:spLocks noGrp="1"/>
          </p:cNvSpPr>
          <p:nvPr>
            <p:ph sz="half" idx="59"/>
          </p:nvPr>
        </p:nvSpPr>
        <p:spPr>
          <a:xfrm>
            <a:off x="7158604" y="4268507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8" name="Content Placeholder 2"/>
          <p:cNvSpPr>
            <a:spLocks noGrp="1"/>
          </p:cNvSpPr>
          <p:nvPr>
            <p:ph sz="half" idx="60"/>
          </p:nvPr>
        </p:nvSpPr>
        <p:spPr>
          <a:xfrm>
            <a:off x="435600" y="5961844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9" name="Picture Placeholder 9"/>
          <p:cNvSpPr>
            <a:spLocks noGrp="1"/>
          </p:cNvSpPr>
          <p:nvPr>
            <p:ph type="pic" sz="quarter" idx="61"/>
          </p:nvPr>
        </p:nvSpPr>
        <p:spPr>
          <a:xfrm>
            <a:off x="435600" y="4783474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0" name="Picture Placeholder 9"/>
          <p:cNvSpPr>
            <a:spLocks noGrp="1"/>
          </p:cNvSpPr>
          <p:nvPr>
            <p:ph type="pic" sz="quarter" idx="62"/>
          </p:nvPr>
        </p:nvSpPr>
        <p:spPr>
          <a:xfrm>
            <a:off x="2116351" y="4783474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1" name="Picture Placeholder 9"/>
          <p:cNvSpPr>
            <a:spLocks noGrp="1"/>
          </p:cNvSpPr>
          <p:nvPr>
            <p:ph type="pic" sz="quarter" idx="63"/>
          </p:nvPr>
        </p:nvSpPr>
        <p:spPr>
          <a:xfrm>
            <a:off x="3797102" y="4783474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2" name="Picture Placeholder 9"/>
          <p:cNvSpPr>
            <a:spLocks noGrp="1"/>
          </p:cNvSpPr>
          <p:nvPr>
            <p:ph type="pic" sz="quarter" idx="64"/>
          </p:nvPr>
        </p:nvSpPr>
        <p:spPr>
          <a:xfrm>
            <a:off x="5477853" y="4783474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3" name="Picture Placeholder 9"/>
          <p:cNvSpPr>
            <a:spLocks noGrp="1"/>
          </p:cNvSpPr>
          <p:nvPr>
            <p:ph type="pic" sz="quarter" idx="65"/>
          </p:nvPr>
        </p:nvSpPr>
        <p:spPr>
          <a:xfrm>
            <a:off x="7158604" y="4783474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4" name="Content Placeholder 2"/>
          <p:cNvSpPr>
            <a:spLocks noGrp="1"/>
          </p:cNvSpPr>
          <p:nvPr>
            <p:ph sz="half" idx="66"/>
          </p:nvPr>
        </p:nvSpPr>
        <p:spPr>
          <a:xfrm>
            <a:off x="2116351" y="5961844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5" name="Content Placeholder 2"/>
          <p:cNvSpPr>
            <a:spLocks noGrp="1"/>
          </p:cNvSpPr>
          <p:nvPr>
            <p:ph sz="half" idx="67"/>
          </p:nvPr>
        </p:nvSpPr>
        <p:spPr>
          <a:xfrm>
            <a:off x="3797102" y="5961844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6" name="Content Placeholder 2"/>
          <p:cNvSpPr>
            <a:spLocks noGrp="1"/>
          </p:cNvSpPr>
          <p:nvPr>
            <p:ph sz="half" idx="68"/>
          </p:nvPr>
        </p:nvSpPr>
        <p:spPr>
          <a:xfrm>
            <a:off x="5477853" y="5961844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7" name="Content Placeholder 2"/>
          <p:cNvSpPr>
            <a:spLocks noGrp="1"/>
          </p:cNvSpPr>
          <p:nvPr>
            <p:ph sz="half" idx="69"/>
          </p:nvPr>
        </p:nvSpPr>
        <p:spPr>
          <a:xfrm>
            <a:off x="7158604" y="5961844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77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600" y="93600"/>
            <a:ext cx="7362000" cy="1026000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600" y="1119600"/>
            <a:ext cx="7362000" cy="931269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006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erarc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4A42-9340-45D3-92CE-E5644A80DE87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450847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1639949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0" name="Picture Placeholder 9"/>
          <p:cNvSpPr>
            <a:spLocks noGrp="1"/>
          </p:cNvSpPr>
          <p:nvPr>
            <p:ph type="pic" sz="quarter" idx="34"/>
          </p:nvPr>
        </p:nvSpPr>
        <p:spPr>
          <a:xfrm>
            <a:off x="2829051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1" name="Content Placeholder 2"/>
          <p:cNvSpPr>
            <a:spLocks noGrp="1"/>
          </p:cNvSpPr>
          <p:nvPr>
            <p:ph sz="half" idx="35"/>
          </p:nvPr>
        </p:nvSpPr>
        <p:spPr>
          <a:xfrm>
            <a:off x="450847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4" name="Picture Placeholder 9"/>
          <p:cNvSpPr>
            <a:spLocks noGrp="1"/>
          </p:cNvSpPr>
          <p:nvPr>
            <p:ph type="pic" sz="quarter" idx="38"/>
          </p:nvPr>
        </p:nvSpPr>
        <p:spPr>
          <a:xfrm>
            <a:off x="4018153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6" name="Picture Placeholder 9"/>
          <p:cNvSpPr>
            <a:spLocks noGrp="1"/>
          </p:cNvSpPr>
          <p:nvPr>
            <p:ph type="pic" sz="quarter" idx="40"/>
          </p:nvPr>
        </p:nvSpPr>
        <p:spPr>
          <a:xfrm>
            <a:off x="5207255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8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6396357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50" name="Picture Placeholder 9"/>
          <p:cNvSpPr>
            <a:spLocks noGrp="1"/>
          </p:cNvSpPr>
          <p:nvPr>
            <p:ph type="pic" sz="quarter" idx="44"/>
          </p:nvPr>
        </p:nvSpPr>
        <p:spPr>
          <a:xfrm>
            <a:off x="7585458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0" name="Content Placeholder 2"/>
          <p:cNvSpPr>
            <a:spLocks noGrp="1"/>
          </p:cNvSpPr>
          <p:nvPr>
            <p:ph sz="half" idx="54"/>
          </p:nvPr>
        </p:nvSpPr>
        <p:spPr>
          <a:xfrm>
            <a:off x="1639949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sz="half" idx="55"/>
          </p:nvPr>
        </p:nvSpPr>
        <p:spPr>
          <a:xfrm>
            <a:off x="2829051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sz="half" idx="56"/>
          </p:nvPr>
        </p:nvSpPr>
        <p:spPr>
          <a:xfrm>
            <a:off x="4018153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sz="half" idx="57"/>
          </p:nvPr>
        </p:nvSpPr>
        <p:spPr>
          <a:xfrm>
            <a:off x="5207255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sz="half" idx="58"/>
          </p:nvPr>
        </p:nvSpPr>
        <p:spPr>
          <a:xfrm>
            <a:off x="6396357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sz="half" idx="59"/>
          </p:nvPr>
        </p:nvSpPr>
        <p:spPr>
          <a:xfrm>
            <a:off x="7585458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8" name="Picture Placeholder 9"/>
          <p:cNvSpPr>
            <a:spLocks noGrp="1"/>
          </p:cNvSpPr>
          <p:nvPr>
            <p:ph type="pic" sz="quarter" idx="60"/>
          </p:nvPr>
        </p:nvSpPr>
        <p:spPr>
          <a:xfrm>
            <a:off x="1639950" y="3134289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2" name="Picture Placeholder 9"/>
          <p:cNvSpPr>
            <a:spLocks noGrp="1"/>
          </p:cNvSpPr>
          <p:nvPr>
            <p:ph type="pic" sz="quarter" idx="61"/>
          </p:nvPr>
        </p:nvSpPr>
        <p:spPr>
          <a:xfrm>
            <a:off x="2829052" y="3134289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62"/>
          </p:nvPr>
        </p:nvSpPr>
        <p:spPr>
          <a:xfrm>
            <a:off x="4018154" y="3134289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5" name="Picture Placeholder 9"/>
          <p:cNvSpPr>
            <a:spLocks noGrp="1"/>
          </p:cNvSpPr>
          <p:nvPr>
            <p:ph type="pic" sz="quarter" idx="63"/>
          </p:nvPr>
        </p:nvSpPr>
        <p:spPr>
          <a:xfrm>
            <a:off x="5207256" y="3134289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7" name="Picture Placeholder 9"/>
          <p:cNvSpPr>
            <a:spLocks noGrp="1"/>
          </p:cNvSpPr>
          <p:nvPr>
            <p:ph type="pic" sz="quarter" idx="64"/>
          </p:nvPr>
        </p:nvSpPr>
        <p:spPr>
          <a:xfrm>
            <a:off x="6396357" y="3134289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9" name="Content Placeholder 2"/>
          <p:cNvSpPr>
            <a:spLocks noGrp="1"/>
          </p:cNvSpPr>
          <p:nvPr>
            <p:ph sz="half" idx="65"/>
          </p:nvPr>
        </p:nvSpPr>
        <p:spPr>
          <a:xfrm>
            <a:off x="1639950" y="4177274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1" name="Content Placeholder 2"/>
          <p:cNvSpPr>
            <a:spLocks noGrp="1"/>
          </p:cNvSpPr>
          <p:nvPr>
            <p:ph sz="half" idx="66"/>
          </p:nvPr>
        </p:nvSpPr>
        <p:spPr>
          <a:xfrm>
            <a:off x="2829052" y="4177274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2" name="Content Placeholder 2"/>
          <p:cNvSpPr>
            <a:spLocks noGrp="1"/>
          </p:cNvSpPr>
          <p:nvPr>
            <p:ph sz="half" idx="67"/>
          </p:nvPr>
        </p:nvSpPr>
        <p:spPr>
          <a:xfrm>
            <a:off x="4018154" y="4177274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3" name="Content Placeholder 2"/>
          <p:cNvSpPr>
            <a:spLocks noGrp="1"/>
          </p:cNvSpPr>
          <p:nvPr>
            <p:ph sz="half" idx="68"/>
          </p:nvPr>
        </p:nvSpPr>
        <p:spPr>
          <a:xfrm>
            <a:off x="5207256" y="4177274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4" name="Content Placeholder 2"/>
          <p:cNvSpPr>
            <a:spLocks noGrp="1"/>
          </p:cNvSpPr>
          <p:nvPr>
            <p:ph sz="half" idx="69"/>
          </p:nvPr>
        </p:nvSpPr>
        <p:spPr>
          <a:xfrm>
            <a:off x="6396357" y="4177274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70"/>
          </p:nvPr>
        </p:nvSpPr>
        <p:spPr>
          <a:xfrm>
            <a:off x="4001510" y="1508735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56" name="Content Placeholder 2"/>
          <p:cNvSpPr>
            <a:spLocks noGrp="1"/>
          </p:cNvSpPr>
          <p:nvPr>
            <p:ph sz="half" idx="71"/>
          </p:nvPr>
        </p:nvSpPr>
        <p:spPr>
          <a:xfrm>
            <a:off x="4001510" y="2551720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0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D9D1-ADD9-4256-8D63-8E51D157E4BA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35362" y="93132"/>
            <a:ext cx="7362438" cy="1024978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35362" y="1118110"/>
            <a:ext cx="76659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03804" y="6530979"/>
            <a:ext cx="76659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85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urple Quot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9367EC-C100-4833-A670-0F9DC32EB96F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0198" y="811213"/>
            <a:ext cx="4152903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603" y="160339"/>
            <a:ext cx="865990" cy="889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603" y="160339"/>
            <a:ext cx="865990" cy="88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3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Turquoise Quote with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D48904-8F29-4C41-86DA-57578B18DE79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0198" y="811213"/>
            <a:ext cx="4152903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800" y="162000"/>
            <a:ext cx="864385" cy="88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800" y="162000"/>
            <a:ext cx="864385" cy="8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Quot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31EC0D-C7D9-4994-8BA5-BC68A3CD893D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0198" y="811213"/>
            <a:ext cx="4152903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800" y="162000"/>
            <a:ext cx="865418" cy="88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800" y="162000"/>
            <a:ext cx="865418" cy="8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y Quote with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99DD38-AA46-4D86-8EDF-265B02CD2F87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0198" y="811213"/>
            <a:ext cx="4152903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800" y="162000"/>
            <a:ext cx="866452" cy="88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800" y="162000"/>
            <a:ext cx="866452" cy="8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1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ght Turquoise Quot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F60438-7165-4F77-A8F0-002E5649D7E5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0198" y="811213"/>
            <a:ext cx="4152903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800" y="162000"/>
            <a:ext cx="866426" cy="88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800" y="162000"/>
            <a:ext cx="866426" cy="8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5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E70D3C-37E2-4F45-AB16-525EFBDC7266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5362" y="811213"/>
            <a:ext cx="4047739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8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5CB84ED-7F39-4DEE-8F47-5CEDC9A7A871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5363" y="811213"/>
            <a:ext cx="7108438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6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503A-0BE5-4D9C-9EB9-56B7E3FDAC7D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755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600" y="93600"/>
            <a:ext cx="7362000" cy="1026000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600" y="1119601"/>
            <a:ext cx="7362000" cy="74888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868488"/>
            <a:ext cx="9144000" cy="498951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68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F187-E722-42CD-9461-E84DFDA8C076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57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600" y="93600"/>
            <a:ext cx="7362000" cy="1026000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600" y="1119600"/>
            <a:ext cx="7362000" cy="931269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  <p:sp>
        <p:nvSpPr>
          <p:cNvPr id="1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050869"/>
            <a:ext cx="3044825" cy="203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040728" y="2050869"/>
            <a:ext cx="3044825" cy="203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081456" y="2050869"/>
            <a:ext cx="3044825" cy="203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Pie 7"/>
          <p:cNvSpPr/>
          <p:nvPr userDrawn="1"/>
        </p:nvSpPr>
        <p:spPr>
          <a:xfrm>
            <a:off x="1658522" y="-2941019"/>
            <a:ext cx="13987748" cy="13987748"/>
          </a:xfrm>
          <a:prstGeom prst="pie">
            <a:avLst>
              <a:gd name="adj1" fmla="val 10212823"/>
              <a:gd name="adj2" fmla="val 1078933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Pie 8"/>
          <p:cNvSpPr/>
          <p:nvPr userDrawn="1"/>
        </p:nvSpPr>
        <p:spPr>
          <a:xfrm>
            <a:off x="1329511" y="-3270030"/>
            <a:ext cx="14645770" cy="14645770"/>
          </a:xfrm>
          <a:prstGeom prst="pie">
            <a:avLst>
              <a:gd name="adj1" fmla="val 9782924"/>
              <a:gd name="adj2" fmla="val 10504548"/>
            </a:avLst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Pie 9"/>
          <p:cNvSpPr/>
          <p:nvPr userDrawn="1"/>
        </p:nvSpPr>
        <p:spPr>
          <a:xfrm>
            <a:off x="2295562" y="-2303979"/>
            <a:ext cx="12713669" cy="12713669"/>
          </a:xfrm>
          <a:prstGeom prst="pie">
            <a:avLst>
              <a:gd name="adj1" fmla="val 9317640"/>
              <a:gd name="adj2" fmla="val 10066558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600" y="93600"/>
            <a:ext cx="7362000" cy="1026000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600" y="1119601"/>
            <a:ext cx="7362000" cy="74888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868488"/>
            <a:ext cx="9144000" cy="498951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1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 Blank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57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urple Section Header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-1"/>
            <a:ext cx="5286812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0C07E0-B617-4750-8502-A8FDB18B1FC4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2463" y="838459"/>
            <a:ext cx="7831137" cy="31520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ark Turquoise Section Header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23D6B3-C0B4-4231-B47E-0B20A6337243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2463" y="838459"/>
            <a:ext cx="7831137" cy="31520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56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 Section Header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6D6E0B-E168-4132-8679-91B2F45E9C12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2463" y="838459"/>
            <a:ext cx="7831137" cy="31520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40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y Section Header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2D32D-7D0E-4F41-8E4C-0317A2BA0DD1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2463" y="838459"/>
            <a:ext cx="7831137" cy="31520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5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ight Turquoise Section Header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EC9B8A-7B8F-41A2-9ED2-BEB3E54502C6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2463" y="838459"/>
            <a:ext cx="7831137" cy="31520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6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eneric Section Header for cut-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0C07E0-B617-4750-8502-A8FDB18B1FC4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0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 Blank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FBC3-C8F1-45AB-9D3A-A4DF811CC379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35600" y="1397001"/>
            <a:ext cx="4032000" cy="4993606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63450" y="1397001"/>
            <a:ext cx="4032000" cy="4993606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175500" cy="1024978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12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600" y="1396800"/>
            <a:ext cx="4032000" cy="499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B454-0680-4CAB-94F5-A8BE486F3C13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62000" y="1396800"/>
            <a:ext cx="3996000" cy="49932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45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600" y="1396800"/>
            <a:ext cx="4032000" cy="499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B454-0680-4CAB-94F5-A8BE486F3C13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443134" y="1464537"/>
            <a:ext cx="2240266" cy="147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443134" y="3098603"/>
            <a:ext cx="2240266" cy="147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443134" y="4732669"/>
            <a:ext cx="2240266" cy="147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35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3332" y="6002869"/>
            <a:ext cx="8276168" cy="347663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7E93-367A-46D7-9D9B-E3C9C776277D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3332" y="1396799"/>
            <a:ext cx="8276168" cy="453833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64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1396799"/>
            <a:ext cx="9144000" cy="546120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7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E094-BDFE-4BE9-ACF4-A3F1351A106B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4800" y="1396799"/>
            <a:ext cx="3996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24800" y="6002869"/>
            <a:ext cx="3996000" cy="347663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62000" y="1396799"/>
            <a:ext cx="3996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sz="half" idx="15"/>
          </p:nvPr>
        </p:nvSpPr>
        <p:spPr>
          <a:xfrm>
            <a:off x="4662000" y="6002869"/>
            <a:ext cx="3996000" cy="347663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1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Ta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E65F3-4FD4-4F79-9EF1-0E9EAC1A72BC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4801" y="1396799"/>
            <a:ext cx="1908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419100" y="6002869"/>
            <a:ext cx="1913701" cy="347663"/>
          </a:xfrm>
        </p:spPr>
        <p:txBody>
          <a:bodyPr lIns="0" r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535001" y="1396799"/>
            <a:ext cx="1908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645201" y="1396799"/>
            <a:ext cx="1908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755400" y="1396799"/>
            <a:ext cx="1908000" cy="453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7" name="Content Placeholder 2"/>
          <p:cNvSpPr>
            <a:spLocks noGrp="1"/>
          </p:cNvSpPr>
          <p:nvPr>
            <p:ph sz="half" idx="19"/>
          </p:nvPr>
        </p:nvSpPr>
        <p:spPr>
          <a:xfrm>
            <a:off x="2535001" y="6002869"/>
            <a:ext cx="1908000" cy="347663"/>
          </a:xfrm>
        </p:spPr>
        <p:txBody>
          <a:bodyPr lIns="0" r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sz="half" idx="20"/>
          </p:nvPr>
        </p:nvSpPr>
        <p:spPr>
          <a:xfrm>
            <a:off x="4645201" y="6002869"/>
            <a:ext cx="1908000" cy="347663"/>
          </a:xfrm>
        </p:spPr>
        <p:txBody>
          <a:bodyPr lIns="0" r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sz="half" idx="21"/>
          </p:nvPr>
        </p:nvSpPr>
        <p:spPr>
          <a:xfrm>
            <a:off x="6755400" y="6002869"/>
            <a:ext cx="1908000" cy="347663"/>
          </a:xfrm>
        </p:spPr>
        <p:txBody>
          <a:bodyPr lIns="0" r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3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89E-DC48-4F30-9C85-C2C1906C04EF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424800" y="6081335"/>
            <a:ext cx="4032000" cy="269197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5"/>
          </p:nvPr>
        </p:nvSpPr>
        <p:spPr>
          <a:xfrm>
            <a:off x="4636599" y="6081335"/>
            <a:ext cx="4032000" cy="269197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424800" y="3849138"/>
            <a:ext cx="4032000" cy="216220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4636599" y="3849138"/>
            <a:ext cx="4032000" cy="216220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4"/>
          </p:nvPr>
        </p:nvSpPr>
        <p:spPr>
          <a:xfrm>
            <a:off x="435600" y="3509945"/>
            <a:ext cx="4032000" cy="269197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25"/>
          </p:nvPr>
        </p:nvSpPr>
        <p:spPr>
          <a:xfrm>
            <a:off x="4647399" y="3509945"/>
            <a:ext cx="4032000" cy="269197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26"/>
          </p:nvPr>
        </p:nvSpPr>
        <p:spPr>
          <a:xfrm>
            <a:off x="435600" y="1277748"/>
            <a:ext cx="4032000" cy="216220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4647399" y="1277748"/>
            <a:ext cx="4032000" cy="216220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18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ED3D-3611-4F60-B7EF-18A0CD176C35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4800" y="1396798"/>
            <a:ext cx="4032000" cy="499320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62000" y="1396800"/>
            <a:ext cx="4032000" cy="49932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5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A5ABC-8156-4FFA-BB55-8F4E3787C239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4800" y="1396800"/>
            <a:ext cx="1872000" cy="228619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547000" y="1396800"/>
            <a:ext cx="1872000" cy="228619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69200" y="1396800"/>
            <a:ext cx="1872000" cy="228619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791400" y="1396800"/>
            <a:ext cx="1872000" cy="228619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7" name="Content Placeholder 2"/>
          <p:cNvSpPr>
            <a:spLocks noGrp="1"/>
          </p:cNvSpPr>
          <p:nvPr>
            <p:ph sz="half" idx="1"/>
          </p:nvPr>
        </p:nvSpPr>
        <p:spPr>
          <a:xfrm>
            <a:off x="424800" y="3767666"/>
            <a:ext cx="1872000" cy="2582334"/>
          </a:xfrm>
        </p:spPr>
        <p:txBody>
          <a:bodyPr lIns="0"/>
          <a:lstStyle>
            <a:lvl1pPr>
              <a:defRPr sz="1200"/>
            </a:lvl1pPr>
            <a:lvl2pPr marL="0" indent="0">
              <a:buFontTx/>
              <a:buNone/>
              <a:defRPr sz="900"/>
            </a:lvl2pPr>
            <a:lvl3pPr marL="0" indent="0"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8" name="Content Placeholder 2"/>
          <p:cNvSpPr>
            <a:spLocks noGrp="1"/>
          </p:cNvSpPr>
          <p:nvPr>
            <p:ph sz="half" idx="17"/>
          </p:nvPr>
        </p:nvSpPr>
        <p:spPr>
          <a:xfrm>
            <a:off x="2547000" y="3767666"/>
            <a:ext cx="1872000" cy="2582334"/>
          </a:xfrm>
        </p:spPr>
        <p:txBody>
          <a:bodyPr lIns="0"/>
          <a:lstStyle>
            <a:lvl1pPr>
              <a:defRPr sz="1200"/>
            </a:lvl1pPr>
            <a:lvl2pPr marL="0" indent="0">
              <a:buFontTx/>
              <a:buNone/>
              <a:defRPr sz="900"/>
            </a:lvl2pPr>
            <a:lvl3pPr marL="0" indent="0"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9" name="Content Placeholder 2"/>
          <p:cNvSpPr>
            <a:spLocks noGrp="1"/>
          </p:cNvSpPr>
          <p:nvPr>
            <p:ph sz="half" idx="18"/>
          </p:nvPr>
        </p:nvSpPr>
        <p:spPr>
          <a:xfrm>
            <a:off x="4669200" y="3767666"/>
            <a:ext cx="1872000" cy="2582334"/>
          </a:xfrm>
        </p:spPr>
        <p:txBody>
          <a:bodyPr lIns="0"/>
          <a:lstStyle>
            <a:lvl1pPr>
              <a:defRPr sz="1200"/>
            </a:lvl1pPr>
            <a:lvl2pPr marL="0" indent="0">
              <a:buFontTx/>
              <a:buNone/>
              <a:defRPr sz="900"/>
            </a:lvl2pPr>
            <a:lvl3pPr marL="0" indent="0"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0" name="Content Placeholder 2"/>
          <p:cNvSpPr>
            <a:spLocks noGrp="1"/>
          </p:cNvSpPr>
          <p:nvPr>
            <p:ph sz="half" idx="19"/>
          </p:nvPr>
        </p:nvSpPr>
        <p:spPr>
          <a:xfrm>
            <a:off x="6791400" y="3767666"/>
            <a:ext cx="1872000" cy="2582334"/>
          </a:xfrm>
        </p:spPr>
        <p:txBody>
          <a:bodyPr lIns="0"/>
          <a:lstStyle>
            <a:lvl1pPr>
              <a:defRPr sz="1200"/>
            </a:lvl1pPr>
            <a:lvl2pPr marL="0" indent="0">
              <a:buFontTx/>
              <a:buNone/>
              <a:defRPr sz="900"/>
            </a:lvl2pPr>
            <a:lvl3pPr marL="0" indent="0"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64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362" y="1397001"/>
            <a:ext cx="8251438" cy="4993606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3pPr>
              <a:buClr>
                <a:schemeClr val="accent3"/>
              </a:buClr>
              <a:defRPr/>
            </a:lvl3pPr>
            <a:lvl4pPr>
              <a:buClr>
                <a:schemeClr val="accent2"/>
              </a:buCl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87E4-BC41-40E9-91CB-1C953C95D5D5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65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n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600" y="3379504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66DB-5543-4A09-B99D-DC1197256DAA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35600" y="1396800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2125876" y="1396800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35"/>
          </p:nvPr>
        </p:nvSpPr>
        <p:spPr>
          <a:xfrm>
            <a:off x="3816152" y="1396800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3" name="Picture Placeholder 9"/>
          <p:cNvSpPr>
            <a:spLocks noGrp="1"/>
          </p:cNvSpPr>
          <p:nvPr>
            <p:ph type="pic" sz="quarter" idx="37"/>
          </p:nvPr>
        </p:nvSpPr>
        <p:spPr>
          <a:xfrm>
            <a:off x="5506428" y="1396800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39"/>
          </p:nvPr>
        </p:nvSpPr>
        <p:spPr>
          <a:xfrm>
            <a:off x="7196704" y="1396800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6" name="Content Placeholder 2"/>
          <p:cNvSpPr>
            <a:spLocks noGrp="1"/>
          </p:cNvSpPr>
          <p:nvPr>
            <p:ph sz="half" idx="40"/>
          </p:nvPr>
        </p:nvSpPr>
        <p:spPr>
          <a:xfrm>
            <a:off x="2125876" y="3379504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41"/>
          </p:nvPr>
        </p:nvSpPr>
        <p:spPr>
          <a:xfrm>
            <a:off x="3816152" y="3379504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sz="half" idx="42"/>
          </p:nvPr>
        </p:nvSpPr>
        <p:spPr>
          <a:xfrm>
            <a:off x="5506428" y="3379504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sz="half" idx="43"/>
          </p:nvPr>
        </p:nvSpPr>
        <p:spPr>
          <a:xfrm>
            <a:off x="7196704" y="3379504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sz="half" idx="44"/>
          </p:nvPr>
        </p:nvSpPr>
        <p:spPr>
          <a:xfrm>
            <a:off x="435600" y="5961850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45"/>
          </p:nvPr>
        </p:nvSpPr>
        <p:spPr>
          <a:xfrm>
            <a:off x="435600" y="3979146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2" name="Picture Placeholder 9"/>
          <p:cNvSpPr>
            <a:spLocks noGrp="1"/>
          </p:cNvSpPr>
          <p:nvPr>
            <p:ph type="pic" sz="quarter" idx="46"/>
          </p:nvPr>
        </p:nvSpPr>
        <p:spPr>
          <a:xfrm>
            <a:off x="2125876" y="3979146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47"/>
          </p:nvPr>
        </p:nvSpPr>
        <p:spPr>
          <a:xfrm>
            <a:off x="3816152" y="3979146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4" name="Picture Placeholder 9"/>
          <p:cNvSpPr>
            <a:spLocks noGrp="1"/>
          </p:cNvSpPr>
          <p:nvPr>
            <p:ph type="pic" sz="quarter" idx="48"/>
          </p:nvPr>
        </p:nvSpPr>
        <p:spPr>
          <a:xfrm>
            <a:off x="5506428" y="3979146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5" name="Picture Placeholder 9"/>
          <p:cNvSpPr>
            <a:spLocks noGrp="1"/>
          </p:cNvSpPr>
          <p:nvPr>
            <p:ph type="pic" sz="quarter" idx="49"/>
          </p:nvPr>
        </p:nvSpPr>
        <p:spPr>
          <a:xfrm>
            <a:off x="7196704" y="3979146"/>
            <a:ext cx="1476000" cy="189581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6" name="Content Placeholder 2"/>
          <p:cNvSpPr>
            <a:spLocks noGrp="1"/>
          </p:cNvSpPr>
          <p:nvPr>
            <p:ph sz="half" idx="50"/>
          </p:nvPr>
        </p:nvSpPr>
        <p:spPr>
          <a:xfrm>
            <a:off x="2125876" y="5961850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sz="half" idx="51"/>
          </p:nvPr>
        </p:nvSpPr>
        <p:spPr>
          <a:xfrm>
            <a:off x="3816152" y="5961850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sz="half" idx="52"/>
          </p:nvPr>
        </p:nvSpPr>
        <p:spPr>
          <a:xfrm>
            <a:off x="5506428" y="5961850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sz="half" idx="53"/>
          </p:nvPr>
        </p:nvSpPr>
        <p:spPr>
          <a:xfrm>
            <a:off x="7196704" y="5961850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72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fteen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EE14B-E23E-470D-9266-58F274F8F97C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7" name="Content Placeholder 2"/>
          <p:cNvSpPr>
            <a:spLocks noGrp="1"/>
          </p:cNvSpPr>
          <p:nvPr>
            <p:ph sz="half" idx="1"/>
          </p:nvPr>
        </p:nvSpPr>
        <p:spPr>
          <a:xfrm>
            <a:off x="435600" y="2575170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35600" y="1396800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0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2116351" y="1396800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43"/>
          </p:nvPr>
        </p:nvSpPr>
        <p:spPr>
          <a:xfrm>
            <a:off x="3797102" y="1396800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2" name="Picture Placeholder 9"/>
          <p:cNvSpPr>
            <a:spLocks noGrp="1"/>
          </p:cNvSpPr>
          <p:nvPr>
            <p:ph type="pic" sz="quarter" idx="44"/>
          </p:nvPr>
        </p:nvSpPr>
        <p:spPr>
          <a:xfrm>
            <a:off x="5477853" y="1396800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45"/>
          </p:nvPr>
        </p:nvSpPr>
        <p:spPr>
          <a:xfrm>
            <a:off x="7158604" y="1396800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4" name="Content Placeholder 2"/>
          <p:cNvSpPr>
            <a:spLocks noGrp="1"/>
          </p:cNvSpPr>
          <p:nvPr>
            <p:ph sz="half" idx="46"/>
          </p:nvPr>
        </p:nvSpPr>
        <p:spPr>
          <a:xfrm>
            <a:off x="2116351" y="2575170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5" name="Content Placeholder 2"/>
          <p:cNvSpPr>
            <a:spLocks noGrp="1"/>
          </p:cNvSpPr>
          <p:nvPr>
            <p:ph sz="half" idx="47"/>
          </p:nvPr>
        </p:nvSpPr>
        <p:spPr>
          <a:xfrm>
            <a:off x="3797102" y="2575170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sz="half" idx="48"/>
          </p:nvPr>
        </p:nvSpPr>
        <p:spPr>
          <a:xfrm>
            <a:off x="5477853" y="2575170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sz="half" idx="49"/>
          </p:nvPr>
        </p:nvSpPr>
        <p:spPr>
          <a:xfrm>
            <a:off x="7158604" y="2575170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8" name="Content Placeholder 2"/>
          <p:cNvSpPr>
            <a:spLocks noGrp="1"/>
          </p:cNvSpPr>
          <p:nvPr>
            <p:ph sz="half" idx="50"/>
          </p:nvPr>
        </p:nvSpPr>
        <p:spPr>
          <a:xfrm>
            <a:off x="435600" y="4268507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9" name="Picture Placeholder 9"/>
          <p:cNvSpPr>
            <a:spLocks noGrp="1"/>
          </p:cNvSpPr>
          <p:nvPr>
            <p:ph type="pic" sz="quarter" idx="51"/>
          </p:nvPr>
        </p:nvSpPr>
        <p:spPr>
          <a:xfrm>
            <a:off x="435600" y="3090137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70" name="Picture Placeholder 9"/>
          <p:cNvSpPr>
            <a:spLocks noGrp="1"/>
          </p:cNvSpPr>
          <p:nvPr>
            <p:ph type="pic" sz="quarter" idx="52"/>
          </p:nvPr>
        </p:nvSpPr>
        <p:spPr>
          <a:xfrm>
            <a:off x="2116351" y="3090137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71" name="Picture Placeholder 9"/>
          <p:cNvSpPr>
            <a:spLocks noGrp="1"/>
          </p:cNvSpPr>
          <p:nvPr>
            <p:ph type="pic" sz="quarter" idx="53"/>
          </p:nvPr>
        </p:nvSpPr>
        <p:spPr>
          <a:xfrm>
            <a:off x="3797102" y="3090137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72" name="Picture Placeholder 9"/>
          <p:cNvSpPr>
            <a:spLocks noGrp="1"/>
          </p:cNvSpPr>
          <p:nvPr>
            <p:ph type="pic" sz="quarter" idx="54"/>
          </p:nvPr>
        </p:nvSpPr>
        <p:spPr>
          <a:xfrm>
            <a:off x="5477853" y="3090137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73" name="Picture Placeholder 9"/>
          <p:cNvSpPr>
            <a:spLocks noGrp="1"/>
          </p:cNvSpPr>
          <p:nvPr>
            <p:ph type="pic" sz="quarter" idx="55"/>
          </p:nvPr>
        </p:nvSpPr>
        <p:spPr>
          <a:xfrm>
            <a:off x="7158604" y="3090137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74" name="Content Placeholder 2"/>
          <p:cNvSpPr>
            <a:spLocks noGrp="1"/>
          </p:cNvSpPr>
          <p:nvPr>
            <p:ph sz="half" idx="56"/>
          </p:nvPr>
        </p:nvSpPr>
        <p:spPr>
          <a:xfrm>
            <a:off x="2116351" y="4268507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5" name="Content Placeholder 2"/>
          <p:cNvSpPr>
            <a:spLocks noGrp="1"/>
          </p:cNvSpPr>
          <p:nvPr>
            <p:ph sz="half" idx="57"/>
          </p:nvPr>
        </p:nvSpPr>
        <p:spPr>
          <a:xfrm>
            <a:off x="3797102" y="4268507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6" name="Content Placeholder 2"/>
          <p:cNvSpPr>
            <a:spLocks noGrp="1"/>
          </p:cNvSpPr>
          <p:nvPr>
            <p:ph sz="half" idx="58"/>
          </p:nvPr>
        </p:nvSpPr>
        <p:spPr>
          <a:xfrm>
            <a:off x="5477853" y="4268507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7" name="Content Placeholder 2"/>
          <p:cNvSpPr>
            <a:spLocks noGrp="1"/>
          </p:cNvSpPr>
          <p:nvPr>
            <p:ph sz="half" idx="59"/>
          </p:nvPr>
        </p:nvSpPr>
        <p:spPr>
          <a:xfrm>
            <a:off x="7158604" y="4268507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8" name="Content Placeholder 2"/>
          <p:cNvSpPr>
            <a:spLocks noGrp="1"/>
          </p:cNvSpPr>
          <p:nvPr>
            <p:ph sz="half" idx="60"/>
          </p:nvPr>
        </p:nvSpPr>
        <p:spPr>
          <a:xfrm>
            <a:off x="435600" y="5961844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9" name="Picture Placeholder 9"/>
          <p:cNvSpPr>
            <a:spLocks noGrp="1"/>
          </p:cNvSpPr>
          <p:nvPr>
            <p:ph type="pic" sz="quarter" idx="61"/>
          </p:nvPr>
        </p:nvSpPr>
        <p:spPr>
          <a:xfrm>
            <a:off x="435600" y="4783474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0" name="Picture Placeholder 9"/>
          <p:cNvSpPr>
            <a:spLocks noGrp="1"/>
          </p:cNvSpPr>
          <p:nvPr>
            <p:ph type="pic" sz="quarter" idx="62"/>
          </p:nvPr>
        </p:nvSpPr>
        <p:spPr>
          <a:xfrm>
            <a:off x="2116351" y="4783474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1" name="Picture Placeholder 9"/>
          <p:cNvSpPr>
            <a:spLocks noGrp="1"/>
          </p:cNvSpPr>
          <p:nvPr>
            <p:ph type="pic" sz="quarter" idx="63"/>
          </p:nvPr>
        </p:nvSpPr>
        <p:spPr>
          <a:xfrm>
            <a:off x="3797102" y="4783474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2" name="Picture Placeholder 9"/>
          <p:cNvSpPr>
            <a:spLocks noGrp="1"/>
          </p:cNvSpPr>
          <p:nvPr>
            <p:ph type="pic" sz="quarter" idx="64"/>
          </p:nvPr>
        </p:nvSpPr>
        <p:spPr>
          <a:xfrm>
            <a:off x="5477853" y="4783474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3" name="Picture Placeholder 9"/>
          <p:cNvSpPr>
            <a:spLocks noGrp="1"/>
          </p:cNvSpPr>
          <p:nvPr>
            <p:ph type="pic" sz="quarter" idx="65"/>
          </p:nvPr>
        </p:nvSpPr>
        <p:spPr>
          <a:xfrm>
            <a:off x="7158604" y="4783474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4" name="Content Placeholder 2"/>
          <p:cNvSpPr>
            <a:spLocks noGrp="1"/>
          </p:cNvSpPr>
          <p:nvPr>
            <p:ph sz="half" idx="66"/>
          </p:nvPr>
        </p:nvSpPr>
        <p:spPr>
          <a:xfrm>
            <a:off x="2116351" y="5961844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5" name="Content Placeholder 2"/>
          <p:cNvSpPr>
            <a:spLocks noGrp="1"/>
          </p:cNvSpPr>
          <p:nvPr>
            <p:ph sz="half" idx="67"/>
          </p:nvPr>
        </p:nvSpPr>
        <p:spPr>
          <a:xfrm>
            <a:off x="3797102" y="5961844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6" name="Content Placeholder 2"/>
          <p:cNvSpPr>
            <a:spLocks noGrp="1"/>
          </p:cNvSpPr>
          <p:nvPr>
            <p:ph sz="half" idx="68"/>
          </p:nvPr>
        </p:nvSpPr>
        <p:spPr>
          <a:xfrm>
            <a:off x="5477853" y="5961844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7" name="Content Placeholder 2"/>
          <p:cNvSpPr>
            <a:spLocks noGrp="1"/>
          </p:cNvSpPr>
          <p:nvPr>
            <p:ph sz="half" idx="69"/>
          </p:nvPr>
        </p:nvSpPr>
        <p:spPr>
          <a:xfrm>
            <a:off x="7158604" y="5961844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54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erarc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4A42-9340-45D3-92CE-E5644A80DE87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450847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1639949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0" name="Picture Placeholder 9"/>
          <p:cNvSpPr>
            <a:spLocks noGrp="1"/>
          </p:cNvSpPr>
          <p:nvPr>
            <p:ph type="pic" sz="quarter" idx="34"/>
          </p:nvPr>
        </p:nvSpPr>
        <p:spPr>
          <a:xfrm>
            <a:off x="2829051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1" name="Content Placeholder 2"/>
          <p:cNvSpPr>
            <a:spLocks noGrp="1"/>
          </p:cNvSpPr>
          <p:nvPr>
            <p:ph sz="half" idx="35"/>
          </p:nvPr>
        </p:nvSpPr>
        <p:spPr>
          <a:xfrm>
            <a:off x="450847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4" name="Picture Placeholder 9"/>
          <p:cNvSpPr>
            <a:spLocks noGrp="1"/>
          </p:cNvSpPr>
          <p:nvPr>
            <p:ph type="pic" sz="quarter" idx="38"/>
          </p:nvPr>
        </p:nvSpPr>
        <p:spPr>
          <a:xfrm>
            <a:off x="4018153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6" name="Picture Placeholder 9"/>
          <p:cNvSpPr>
            <a:spLocks noGrp="1"/>
          </p:cNvSpPr>
          <p:nvPr>
            <p:ph type="pic" sz="quarter" idx="40"/>
          </p:nvPr>
        </p:nvSpPr>
        <p:spPr>
          <a:xfrm>
            <a:off x="5207255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8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6396357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50" name="Picture Placeholder 9"/>
          <p:cNvSpPr>
            <a:spLocks noGrp="1"/>
          </p:cNvSpPr>
          <p:nvPr>
            <p:ph type="pic" sz="quarter" idx="44"/>
          </p:nvPr>
        </p:nvSpPr>
        <p:spPr>
          <a:xfrm>
            <a:off x="7585458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0" name="Content Placeholder 2"/>
          <p:cNvSpPr>
            <a:spLocks noGrp="1"/>
          </p:cNvSpPr>
          <p:nvPr>
            <p:ph sz="half" idx="54"/>
          </p:nvPr>
        </p:nvSpPr>
        <p:spPr>
          <a:xfrm>
            <a:off x="1639949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sz="half" idx="55"/>
          </p:nvPr>
        </p:nvSpPr>
        <p:spPr>
          <a:xfrm>
            <a:off x="2829051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sz="half" idx="56"/>
          </p:nvPr>
        </p:nvSpPr>
        <p:spPr>
          <a:xfrm>
            <a:off x="4018153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sz="half" idx="57"/>
          </p:nvPr>
        </p:nvSpPr>
        <p:spPr>
          <a:xfrm>
            <a:off x="5207255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sz="half" idx="58"/>
          </p:nvPr>
        </p:nvSpPr>
        <p:spPr>
          <a:xfrm>
            <a:off x="6396357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sz="half" idx="59"/>
          </p:nvPr>
        </p:nvSpPr>
        <p:spPr>
          <a:xfrm>
            <a:off x="7585458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8" name="Picture Placeholder 9"/>
          <p:cNvSpPr>
            <a:spLocks noGrp="1"/>
          </p:cNvSpPr>
          <p:nvPr>
            <p:ph type="pic" sz="quarter" idx="60"/>
          </p:nvPr>
        </p:nvSpPr>
        <p:spPr>
          <a:xfrm>
            <a:off x="1639950" y="3134289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2" name="Picture Placeholder 9"/>
          <p:cNvSpPr>
            <a:spLocks noGrp="1"/>
          </p:cNvSpPr>
          <p:nvPr>
            <p:ph type="pic" sz="quarter" idx="61"/>
          </p:nvPr>
        </p:nvSpPr>
        <p:spPr>
          <a:xfrm>
            <a:off x="2829052" y="3134289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62"/>
          </p:nvPr>
        </p:nvSpPr>
        <p:spPr>
          <a:xfrm>
            <a:off x="4018154" y="3134289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5" name="Picture Placeholder 9"/>
          <p:cNvSpPr>
            <a:spLocks noGrp="1"/>
          </p:cNvSpPr>
          <p:nvPr>
            <p:ph type="pic" sz="quarter" idx="63"/>
          </p:nvPr>
        </p:nvSpPr>
        <p:spPr>
          <a:xfrm>
            <a:off x="5207256" y="3134289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7" name="Picture Placeholder 9"/>
          <p:cNvSpPr>
            <a:spLocks noGrp="1"/>
          </p:cNvSpPr>
          <p:nvPr>
            <p:ph type="pic" sz="quarter" idx="64"/>
          </p:nvPr>
        </p:nvSpPr>
        <p:spPr>
          <a:xfrm>
            <a:off x="6396357" y="3134289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9" name="Content Placeholder 2"/>
          <p:cNvSpPr>
            <a:spLocks noGrp="1"/>
          </p:cNvSpPr>
          <p:nvPr>
            <p:ph sz="half" idx="65"/>
          </p:nvPr>
        </p:nvSpPr>
        <p:spPr>
          <a:xfrm>
            <a:off x="1639950" y="4177274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1" name="Content Placeholder 2"/>
          <p:cNvSpPr>
            <a:spLocks noGrp="1"/>
          </p:cNvSpPr>
          <p:nvPr>
            <p:ph sz="half" idx="66"/>
          </p:nvPr>
        </p:nvSpPr>
        <p:spPr>
          <a:xfrm>
            <a:off x="2829052" y="4177274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2" name="Content Placeholder 2"/>
          <p:cNvSpPr>
            <a:spLocks noGrp="1"/>
          </p:cNvSpPr>
          <p:nvPr>
            <p:ph sz="half" idx="67"/>
          </p:nvPr>
        </p:nvSpPr>
        <p:spPr>
          <a:xfrm>
            <a:off x="4018154" y="4177274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3" name="Content Placeholder 2"/>
          <p:cNvSpPr>
            <a:spLocks noGrp="1"/>
          </p:cNvSpPr>
          <p:nvPr>
            <p:ph sz="half" idx="68"/>
          </p:nvPr>
        </p:nvSpPr>
        <p:spPr>
          <a:xfrm>
            <a:off x="5207256" y="4177274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4" name="Content Placeholder 2"/>
          <p:cNvSpPr>
            <a:spLocks noGrp="1"/>
          </p:cNvSpPr>
          <p:nvPr>
            <p:ph sz="half" idx="69"/>
          </p:nvPr>
        </p:nvSpPr>
        <p:spPr>
          <a:xfrm>
            <a:off x="6396357" y="4177274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70"/>
          </p:nvPr>
        </p:nvSpPr>
        <p:spPr>
          <a:xfrm>
            <a:off x="4001510" y="1508735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56" name="Content Placeholder 2"/>
          <p:cNvSpPr>
            <a:spLocks noGrp="1"/>
          </p:cNvSpPr>
          <p:nvPr>
            <p:ph sz="half" idx="71"/>
          </p:nvPr>
        </p:nvSpPr>
        <p:spPr>
          <a:xfrm>
            <a:off x="4001510" y="2551720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D9D1-ADD9-4256-8D63-8E51D157E4BA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35362" y="93132"/>
            <a:ext cx="7362438" cy="1024978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62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urple Quot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9367EC-C100-4833-A670-0F9DC32EB96F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0198" y="811213"/>
            <a:ext cx="4152903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603" y="160339"/>
            <a:ext cx="865990" cy="88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1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ark Turquoise Quote with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D48904-8F29-4C41-86DA-57578B18DE79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0198" y="811213"/>
            <a:ext cx="4152903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800" y="162000"/>
            <a:ext cx="864385" cy="8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5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 Quot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31EC0D-C7D9-4994-8BA5-BC68A3CD893D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0198" y="811213"/>
            <a:ext cx="4152903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800" y="162000"/>
            <a:ext cx="865418" cy="8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y Quote with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99DD38-AA46-4D86-8EDF-265B02CD2F87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0198" y="811213"/>
            <a:ext cx="4152903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800" y="162000"/>
            <a:ext cx="866452" cy="8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ight Turquoise Quot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F60438-7165-4F77-A8F0-002E5649D7E5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0198" y="811213"/>
            <a:ext cx="4152903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800" y="162000"/>
            <a:ext cx="866426" cy="8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5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E70D3C-37E2-4F45-AB16-525EFBDC7266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5362" y="811213"/>
            <a:ext cx="4047739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Purple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-1"/>
            <a:ext cx="5286812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1320802"/>
            <a:ext cx="7886700" cy="1470024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2790826"/>
            <a:ext cx="7886700" cy="269557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7E6028-8D66-4087-85C3-BD81AD4B977C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-1"/>
            <a:ext cx="528681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6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5CB84ED-7F39-4DEE-8F47-5CEDC9A7A871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5363" y="811213"/>
            <a:ext cx="7108438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503A-0BE5-4D9C-9EB9-56B7E3FDAC7D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ark Turquoise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1320802"/>
            <a:ext cx="7886700" cy="1470024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2790826"/>
            <a:ext cx="7886700" cy="269557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415D02-D38B-4782-B931-959E00A3B11B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4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reen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1320802"/>
            <a:ext cx="7886700" cy="1470024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2790826"/>
            <a:ext cx="7886700" cy="269557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4306158-413B-4ABA-9F45-9E3A0A69FB0A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7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362" y="93132"/>
            <a:ext cx="7362438" cy="1024978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362" y="1397001"/>
            <a:ext cx="7362438" cy="499360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3551" y="6530979"/>
            <a:ext cx="2057400" cy="225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43A2CDA-3AF6-4802-8FD9-99D45D679906}" type="datetime1">
              <a:rPr lang="en-GB" smtClean="0"/>
              <a:pPr/>
              <a:t>29/03/2017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9063" y="6530979"/>
            <a:ext cx="5814488" cy="225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198" y="6530979"/>
            <a:ext cx="2057400" cy="225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35362" y="1193753"/>
            <a:ext cx="8272800" cy="1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35362" y="6468505"/>
            <a:ext cx="8272800" cy="1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66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  <p:sldLayoutId id="2147483742" r:id="rId35"/>
    <p:sldLayoutId id="2147483743" r:id="rId36"/>
    <p:sldLayoutId id="2147483744" r:id="rId37"/>
    <p:sldLayoutId id="2147483745" r:id="rId38"/>
    <p:sldLayoutId id="2147483746" r:id="rId39"/>
    <p:sldLayoutId id="2147483747" r:id="rId40"/>
    <p:sldLayoutId id="2147483704" r:id="rId41"/>
    <p:sldLayoutId id="2147483705" r:id="rId42"/>
    <p:sldLayoutId id="2147483697" r:id="rId43"/>
    <p:sldLayoutId id="2147483679" r:id="rId44"/>
    <p:sldLayoutId id="2147483691" r:id="rId45"/>
    <p:sldLayoutId id="2147483692" r:id="rId46"/>
    <p:sldLayoutId id="2147483693" r:id="rId47"/>
    <p:sldLayoutId id="2147483694" r:id="rId48"/>
    <p:sldLayoutId id="2147483703" r:id="rId49"/>
    <p:sldLayoutId id="2147483652" r:id="rId50"/>
    <p:sldLayoutId id="2147483657" r:id="rId51"/>
    <p:sldLayoutId id="2147483706" r:id="rId52"/>
    <p:sldLayoutId id="2147483658" r:id="rId53"/>
    <p:sldLayoutId id="2147483702" r:id="rId54"/>
    <p:sldLayoutId id="2147483659" r:id="rId55"/>
    <p:sldLayoutId id="2147483676" r:id="rId56"/>
    <p:sldLayoutId id="2147483661" r:id="rId57"/>
    <p:sldLayoutId id="2147483662" r:id="rId58"/>
    <p:sldLayoutId id="2147483663" r:id="rId59"/>
    <p:sldLayoutId id="2147483664" r:id="rId60"/>
    <p:sldLayoutId id="2147483665" r:id="rId61"/>
    <p:sldLayoutId id="2147483696" r:id="rId62"/>
    <p:sldLayoutId id="2147483654" r:id="rId63"/>
    <p:sldLayoutId id="2147483684" r:id="rId64"/>
    <p:sldLayoutId id="2147483685" r:id="rId65"/>
    <p:sldLayoutId id="2147483686" r:id="rId66"/>
    <p:sldLayoutId id="2147483687" r:id="rId67"/>
    <p:sldLayoutId id="2147483688" r:id="rId68"/>
    <p:sldLayoutId id="2147483689" r:id="rId69"/>
    <p:sldLayoutId id="2147483678" r:id="rId70"/>
    <p:sldLayoutId id="2147483677" r:id="rId7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Tx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66700" indent="-2667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80000"/>
        <a:buFont typeface="Arial" panose="020B0604020202020204" pitchFamily="34" charset="0"/>
        <a:buChar char="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80000"/>
        <a:buFont typeface="Arial" panose="020B0604020202020204" pitchFamily="34" charset="0"/>
        <a:buChar char="►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80000"/>
        <a:buFont typeface="Arial" panose="020B0604020202020204" pitchFamily="34" charset="0"/>
        <a:buChar char="►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09625" indent="-2667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5.PNG"/><Relationship Id="rId7" Type="http://schemas.openxmlformats.org/officeDocument/2006/relationships/image" Target="../media/image39.W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WMF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hyperlink" Target="http://www.google.com/url?sa=i&amp;rct=j&amp;q=soil+compaction+root+penetration&amp;source=images&amp;cd=&amp;cad=rja&amp;docid=b3ejAGOXvWQThM&amp;tbnid=u5jKrHWYv8-6YM:&amp;ved=0CAUQjRw&amp;url=http://www.farmwest.com/book/export/html/961&amp;ei=u_NaUd2sO-Ww2AWAmoC4BQ&amp;bvm=bv.44442042,d.aWc&amp;psig=AFQjCNEtL0ifN5G7i46s26dLgIAWDKFA0w&amp;ust=1365001413401410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mple 2 image low re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920"/>
          <a:stretch>
            <a:fillRect/>
          </a:stretch>
        </p:blipFill>
        <p:spPr>
          <a:xfrm>
            <a:off x="1598858" y="3087865"/>
            <a:ext cx="3488620" cy="2752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Transitioning from Construction to Post Construction - </a:t>
            </a:r>
            <a:r>
              <a:rPr lang="en-US" i="1" dirty="0"/>
              <a:t>Successfully</a:t>
            </a:r>
            <a:r>
              <a:rPr lang="en-US" dirty="0"/>
              <a:t>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338" y="1304338"/>
            <a:ext cx="3108081" cy="2069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78" y="3936155"/>
            <a:ext cx="3087708" cy="2605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23" y="3058297"/>
            <a:ext cx="3763690" cy="2811151"/>
          </a:xfrm>
          <a:prstGeom prst="rect">
            <a:avLst/>
          </a:prstGeom>
        </p:spPr>
      </p:pic>
      <p:pic>
        <p:nvPicPr>
          <p:cNvPr id="11" name="Picture 10" descr="AmecFosterWheeler_RGB+image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734" y="1028628"/>
            <a:ext cx="6973165" cy="5836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123" y="93600"/>
            <a:ext cx="1075015" cy="110667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600" y="1406768"/>
            <a:ext cx="7362000" cy="1119261"/>
          </a:xfrm>
        </p:spPr>
        <p:txBody>
          <a:bodyPr>
            <a:normAutofit fontScale="92500" lnSpcReduction="10000"/>
          </a:bodyPr>
          <a:lstStyle/>
          <a:p>
            <a:endParaRPr lang="en-GB" dirty="0" smtClean="0"/>
          </a:p>
          <a:p>
            <a:r>
              <a:rPr lang="en-GB" dirty="0" smtClean="0">
                <a:solidFill>
                  <a:schemeClr val="tx1"/>
                </a:solidFill>
              </a:rPr>
              <a:t>Beth McLaughlin</a:t>
            </a:r>
          </a:p>
          <a:p>
            <a:r>
              <a:rPr lang="en-GB" dirty="0" smtClean="0"/>
              <a:t>March 2017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818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561020" y="-4803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Post construction treatment mechanics</a:t>
            </a:r>
            <a:endParaRPr lang="en-US" dirty="0"/>
          </a:p>
        </p:txBody>
      </p:sp>
      <p:sp>
        <p:nvSpPr>
          <p:cNvPr id="112" name="Content Placeholder 111"/>
          <p:cNvSpPr>
            <a:spLocks noGrp="1"/>
          </p:cNvSpPr>
          <p:nvPr>
            <p:ph idx="1"/>
          </p:nvPr>
        </p:nvSpPr>
        <p:spPr>
          <a:xfrm>
            <a:off x="382476" y="1308100"/>
            <a:ext cx="8521064" cy="46912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b="0" dirty="0" smtClean="0"/>
              <a:t>Settle (Storage): Pollutant removal (TSS); peak flow reduction</a:t>
            </a:r>
          </a:p>
          <a:p>
            <a:pPr>
              <a:lnSpc>
                <a:spcPct val="100000"/>
              </a:lnSpc>
            </a:pPr>
            <a:r>
              <a:rPr lang="en-US" sz="1800" b="0" dirty="0" smtClean="0"/>
              <a:t>Infiltration </a:t>
            </a:r>
            <a:r>
              <a:rPr lang="en-US" sz="1800" b="0" dirty="0" smtClean="0">
                <a:solidFill>
                  <a:srgbClr val="663300"/>
                </a:solidFill>
              </a:rPr>
              <a:t>(Soil)</a:t>
            </a:r>
            <a:r>
              <a:rPr lang="en-US" sz="1800" b="0" dirty="0" smtClean="0"/>
              <a:t>: Runoff reduction &amp; pollutant removal (all pollutants)</a:t>
            </a:r>
            <a:endParaRPr lang="en-US" sz="1800" b="0" dirty="0"/>
          </a:p>
          <a:p>
            <a:pPr>
              <a:lnSpc>
                <a:spcPct val="100000"/>
              </a:lnSpc>
            </a:pPr>
            <a:r>
              <a:rPr lang="en-US" sz="1800" b="0" dirty="0" smtClean="0"/>
              <a:t>Evapotranspiration </a:t>
            </a:r>
            <a:r>
              <a:rPr lang="en-US" sz="1800" b="0" dirty="0" smtClean="0">
                <a:solidFill>
                  <a:schemeClr val="accent6">
                    <a:lumMod val="50000"/>
                  </a:schemeClr>
                </a:solidFill>
              </a:rPr>
              <a:t>(Vegetation)</a:t>
            </a:r>
            <a:r>
              <a:rPr lang="en-US" sz="1800" b="0" dirty="0" smtClean="0"/>
              <a:t>: </a:t>
            </a:r>
            <a:r>
              <a:rPr lang="en-US" sz="1800" b="0" dirty="0"/>
              <a:t>Runoff </a:t>
            </a:r>
            <a:r>
              <a:rPr lang="en-US" sz="1800" b="0" dirty="0" smtClean="0"/>
              <a:t>reduction</a:t>
            </a:r>
          </a:p>
          <a:p>
            <a:pPr>
              <a:lnSpc>
                <a:spcPct val="100000"/>
              </a:lnSpc>
            </a:pPr>
            <a:r>
              <a:rPr lang="en-US" sz="1800" b="0" dirty="0" smtClean="0"/>
              <a:t>Plant Uptake </a:t>
            </a:r>
            <a:r>
              <a:rPr lang="en-US" sz="1800" b="0" dirty="0">
                <a:solidFill>
                  <a:schemeClr val="accent6">
                    <a:lumMod val="50000"/>
                  </a:schemeClr>
                </a:solidFill>
              </a:rPr>
              <a:t>(Vegetation)</a:t>
            </a:r>
            <a:r>
              <a:rPr lang="en-US" sz="1800" b="0" dirty="0" smtClean="0"/>
              <a:t>: Pollutant </a:t>
            </a:r>
            <a:r>
              <a:rPr lang="en-US" sz="1800" b="0" dirty="0"/>
              <a:t>removal </a:t>
            </a:r>
            <a:r>
              <a:rPr lang="en-US" sz="1800" b="0" dirty="0" smtClean="0"/>
              <a:t>(nutrients)</a:t>
            </a:r>
            <a:endParaRPr lang="en-US" sz="1800" b="0" dirty="0"/>
          </a:p>
          <a:p>
            <a:pPr>
              <a:lnSpc>
                <a:spcPct val="100000"/>
              </a:lnSpc>
            </a:pPr>
            <a:r>
              <a:rPr lang="en-US" sz="1800" b="0" dirty="0" smtClean="0"/>
              <a:t>Filtration </a:t>
            </a:r>
            <a:r>
              <a:rPr lang="en-US" sz="1800" b="0" dirty="0">
                <a:solidFill>
                  <a:srgbClr val="663300"/>
                </a:solidFill>
              </a:rPr>
              <a:t>(Soil </a:t>
            </a:r>
            <a:r>
              <a:rPr lang="en-US" sz="1800" b="0" dirty="0" smtClean="0"/>
              <a:t>and </a:t>
            </a:r>
            <a:r>
              <a:rPr lang="en-US" sz="1800" b="0" dirty="0" smtClean="0">
                <a:solidFill>
                  <a:schemeClr val="accent6">
                    <a:lumMod val="50000"/>
                  </a:schemeClr>
                </a:solidFill>
              </a:rPr>
              <a:t>Vegetation)</a:t>
            </a:r>
            <a:r>
              <a:rPr lang="en-US" sz="1800" b="0" dirty="0" smtClean="0"/>
              <a:t>: Pollutant removal (TSS</a:t>
            </a:r>
            <a:r>
              <a:rPr lang="en-US" sz="1800" b="0" dirty="0"/>
              <a:t>, P, </a:t>
            </a:r>
            <a:r>
              <a:rPr lang="en-US" sz="1800" b="0" dirty="0" smtClean="0"/>
              <a:t>N, Metals)</a:t>
            </a:r>
          </a:p>
          <a:p>
            <a:pPr>
              <a:lnSpc>
                <a:spcPct val="100000"/>
              </a:lnSpc>
            </a:pPr>
            <a:r>
              <a:rPr lang="en-US" sz="1800" b="0" dirty="0" smtClean="0"/>
              <a:t>Capture and reuse (all pollutants)</a:t>
            </a:r>
          </a:p>
          <a:p>
            <a:pPr>
              <a:lnSpc>
                <a:spcPct val="100000"/>
              </a:lnSpc>
            </a:pPr>
            <a:endParaRPr lang="en-US" sz="1800" b="0" dirty="0"/>
          </a:p>
          <a:p>
            <a:endParaRPr lang="en-US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77991" y="3291631"/>
            <a:ext cx="8914150" cy="3424055"/>
            <a:chOff x="110580" y="2843164"/>
            <a:chExt cx="8914150" cy="3424055"/>
          </a:xfrm>
        </p:grpSpPr>
        <p:sp>
          <p:nvSpPr>
            <p:cNvPr id="8" name="Rectangle 7"/>
            <p:cNvSpPr/>
            <p:nvPr/>
          </p:nvSpPr>
          <p:spPr>
            <a:xfrm>
              <a:off x="6336332" y="4908485"/>
              <a:ext cx="2103120" cy="102429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110580" y="2843164"/>
              <a:ext cx="8914150" cy="3424055"/>
              <a:chOff x="793261" y="2574093"/>
              <a:chExt cx="8914150" cy="3424055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5894" y="2574093"/>
                <a:ext cx="2128086" cy="2128086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6400" y="4114219"/>
                <a:ext cx="817376" cy="547350"/>
              </a:xfrm>
              <a:prstGeom prst="rect">
                <a:avLst/>
              </a:prstGeom>
            </p:spPr>
          </p:pic>
          <p:sp>
            <p:nvSpPr>
              <p:cNvPr id="48" name="Trapezoid 47"/>
              <p:cNvSpPr/>
              <p:nvPr/>
            </p:nvSpPr>
            <p:spPr>
              <a:xfrm>
                <a:off x="6294623" y="4753642"/>
                <a:ext cx="3412788" cy="847725"/>
              </a:xfrm>
              <a:prstGeom prst="trapezoid">
                <a:avLst>
                  <a:gd name="adj" fmla="val 69191"/>
                </a:avLst>
              </a:prstGeom>
              <a:pattFill prst="smCheck">
                <a:fgClr>
                  <a:srgbClr val="663300"/>
                </a:fgClr>
                <a:bgClr>
                  <a:srgbClr val="E0CDBE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" name="Right Arrow 2"/>
              <p:cNvSpPr/>
              <p:nvPr/>
            </p:nvSpPr>
            <p:spPr>
              <a:xfrm rot="240927">
                <a:off x="801779" y="4227640"/>
                <a:ext cx="1050453" cy="408004"/>
              </a:xfrm>
              <a:prstGeom prst="rightArrow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/>
                  <a:t>Runoff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 bwMode="auto">
              <a:xfrm>
                <a:off x="5772733" y="4971620"/>
                <a:ext cx="67070" cy="2316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56"/>
              <p:cNvSpPr txBox="1">
                <a:spLocks noChangeArrowheads="1"/>
              </p:cNvSpPr>
              <p:nvPr/>
            </p:nvSpPr>
            <p:spPr bwMode="auto">
              <a:xfrm>
                <a:off x="3667217" y="3316658"/>
                <a:ext cx="237503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eaLnBrk="1" hangingPunct="1"/>
                <a:r>
                  <a:rPr lang="en-US" sz="2000" b="1" dirty="0" smtClean="0"/>
                  <a:t>Evapotranspiration</a:t>
                </a:r>
                <a:endParaRPr lang="en-US" sz="2000" b="1" dirty="0"/>
              </a:p>
            </p:txBody>
          </p:sp>
          <p:sp>
            <p:nvSpPr>
              <p:cNvPr id="29" name="TextBox 55"/>
              <p:cNvSpPr txBox="1">
                <a:spLocks noChangeArrowheads="1"/>
              </p:cNvSpPr>
              <p:nvPr/>
            </p:nvSpPr>
            <p:spPr bwMode="auto">
              <a:xfrm>
                <a:off x="4594925" y="4866825"/>
                <a:ext cx="19113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en-US" b="1" dirty="0"/>
                  <a:t>Filtration</a:t>
                </a: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 bwMode="auto">
              <a:xfrm>
                <a:off x="5951790" y="4971620"/>
                <a:ext cx="66324" cy="23969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 bwMode="auto">
              <a:xfrm>
                <a:off x="6133307" y="4971620"/>
                <a:ext cx="109721" cy="222128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angle 46"/>
              <p:cNvSpPr/>
              <p:nvPr/>
            </p:nvSpPr>
            <p:spPr>
              <a:xfrm>
                <a:off x="1551687" y="4661569"/>
                <a:ext cx="5486400" cy="920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55"/>
              <p:cNvSpPr txBox="1">
                <a:spLocks noChangeArrowheads="1"/>
              </p:cNvSpPr>
              <p:nvPr/>
            </p:nvSpPr>
            <p:spPr bwMode="auto">
              <a:xfrm>
                <a:off x="6892829" y="5659594"/>
                <a:ext cx="27251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en-US" sz="1600" dirty="0" smtClean="0"/>
                  <a:t>Underdrain to storm sewer</a:t>
                </a:r>
                <a:endParaRPr lang="en-US" sz="1600" dirty="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6662" y="3042638"/>
                <a:ext cx="1657811" cy="1657811"/>
              </a:xfrm>
              <a:prstGeom prst="rect">
                <a:avLst/>
              </a:prstGeom>
            </p:spPr>
          </p:pic>
          <p:sp>
            <p:nvSpPr>
              <p:cNvPr id="67" name="Trapezoid 66"/>
              <p:cNvSpPr/>
              <p:nvPr/>
            </p:nvSpPr>
            <p:spPr>
              <a:xfrm rot="10800000">
                <a:off x="793261" y="4753642"/>
                <a:ext cx="3566160" cy="847725"/>
              </a:xfrm>
              <a:prstGeom prst="trapezoid">
                <a:avLst>
                  <a:gd name="adj" fmla="val 69191"/>
                </a:avLst>
              </a:prstGeom>
              <a:pattFill prst="smCheck">
                <a:fgClr>
                  <a:srgbClr val="663300"/>
                </a:fgClr>
                <a:bgClr>
                  <a:srgbClr val="E0CDBE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" name="Trapezoid 1"/>
              <p:cNvSpPr/>
              <p:nvPr/>
            </p:nvSpPr>
            <p:spPr>
              <a:xfrm rot="10800000">
                <a:off x="3174046" y="4753642"/>
                <a:ext cx="3718783" cy="847725"/>
              </a:xfrm>
              <a:prstGeom prst="trapezoid">
                <a:avLst>
                  <a:gd name="adj" fmla="val 69191"/>
                </a:avLst>
              </a:prstGeom>
              <a:pattFill prst="smConfetti">
                <a:fgClr>
                  <a:srgbClr val="663300"/>
                </a:fgClr>
                <a:bgClr>
                  <a:srgbClr val="E0CDBE"/>
                </a:bgClr>
              </a:patt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70" name="Curved Connector 69"/>
              <p:cNvCxnSpPr/>
              <p:nvPr/>
            </p:nvCxnSpPr>
            <p:spPr>
              <a:xfrm rot="5400000" flipH="1" flipV="1">
                <a:off x="3507372" y="3119170"/>
                <a:ext cx="523690" cy="108284"/>
              </a:xfrm>
              <a:prstGeom prst="curvedConnector3">
                <a:avLst/>
              </a:prstGeom>
              <a:ln w="476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urved Connector 70"/>
              <p:cNvCxnSpPr/>
              <p:nvPr/>
            </p:nvCxnSpPr>
            <p:spPr>
              <a:xfrm rot="5400000" flipH="1" flipV="1">
                <a:off x="4644742" y="3863659"/>
                <a:ext cx="523690" cy="108284"/>
              </a:xfrm>
              <a:prstGeom prst="curvedConnector3">
                <a:avLst/>
              </a:prstGeom>
              <a:ln w="476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urved Connector 71"/>
              <p:cNvCxnSpPr/>
              <p:nvPr/>
            </p:nvCxnSpPr>
            <p:spPr>
              <a:xfrm rot="5400000" flipH="1" flipV="1">
                <a:off x="3931133" y="3873959"/>
                <a:ext cx="523690" cy="108284"/>
              </a:xfrm>
              <a:prstGeom prst="curvedConnector3">
                <a:avLst/>
              </a:prstGeom>
              <a:ln w="476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6747" y="4114219"/>
                <a:ext cx="817376" cy="547350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592" y="4150533"/>
                <a:ext cx="376555" cy="543602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0271" y="4099787"/>
                <a:ext cx="489492" cy="606456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3125" y="4099787"/>
                <a:ext cx="376555" cy="543602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 bwMode="auto">
              <a:xfrm>
                <a:off x="5141305" y="5314307"/>
                <a:ext cx="1612171" cy="328338"/>
              </a:xfrm>
              <a:prstGeom prst="flowChartAlternateProcess">
                <a:avLst/>
              </a:prstGeom>
              <a:pattFill prst="dashHorz">
                <a:fgClr>
                  <a:schemeClr val="tx1"/>
                </a:fgClr>
                <a:bgClr>
                  <a:srgbClr val="CDCDCD"/>
                </a:bgClr>
              </a:patt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6" name="Flowchart: Direct Access Storage 35"/>
              <p:cNvSpPr/>
              <p:nvPr/>
            </p:nvSpPr>
            <p:spPr>
              <a:xfrm>
                <a:off x="6262714" y="5315426"/>
                <a:ext cx="979793" cy="327219"/>
              </a:xfrm>
              <a:prstGeom prst="flowChartMagneticDrum">
                <a:avLst/>
              </a:prstGeom>
              <a:solidFill>
                <a:schemeClr val="bg1">
                  <a:lumMod val="75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54"/>
              <p:cNvSpPr txBox="1">
                <a:spLocks noChangeArrowheads="1"/>
              </p:cNvSpPr>
              <p:nvPr/>
            </p:nvSpPr>
            <p:spPr bwMode="auto">
              <a:xfrm>
                <a:off x="3462417" y="4771565"/>
                <a:ext cx="206892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en-US" sz="2000" b="1" dirty="0"/>
                  <a:t>Infiltration</a:t>
                </a:r>
              </a:p>
            </p:txBody>
          </p:sp>
          <p:cxnSp>
            <p:nvCxnSpPr>
              <p:cNvPr id="23" name="Straight Arrow Connector 22"/>
              <p:cNvCxnSpPr>
                <a:endCxn id="48" idx="2"/>
              </p:cNvCxnSpPr>
              <p:nvPr/>
            </p:nvCxnSpPr>
            <p:spPr bwMode="auto">
              <a:xfrm>
                <a:off x="7001125" y="5517041"/>
                <a:ext cx="999892" cy="84326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urved Connector 79"/>
              <p:cNvCxnSpPr/>
              <p:nvPr/>
            </p:nvCxnSpPr>
            <p:spPr>
              <a:xfrm rot="16200000" flipH="1">
                <a:off x="3841716" y="5312845"/>
                <a:ext cx="439031" cy="135868"/>
              </a:xfrm>
              <a:prstGeom prst="curvedConnector3">
                <a:avLst/>
              </a:prstGeom>
              <a:ln w="476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urved Connector 83"/>
              <p:cNvCxnSpPr/>
              <p:nvPr/>
            </p:nvCxnSpPr>
            <p:spPr>
              <a:xfrm rot="16200000" flipH="1">
                <a:off x="2012897" y="5212078"/>
                <a:ext cx="504198" cy="190057"/>
              </a:xfrm>
              <a:prstGeom prst="curvedConnector3">
                <a:avLst/>
              </a:prstGeom>
              <a:ln w="476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urved Connector 84"/>
              <p:cNvCxnSpPr/>
              <p:nvPr/>
            </p:nvCxnSpPr>
            <p:spPr>
              <a:xfrm rot="16200000" flipH="1">
                <a:off x="1279624" y="5234280"/>
                <a:ext cx="500058" cy="196866"/>
              </a:xfrm>
              <a:prstGeom prst="curvedConnector3">
                <a:avLst/>
              </a:prstGeom>
              <a:ln w="476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urved Connector 85"/>
              <p:cNvCxnSpPr/>
              <p:nvPr/>
            </p:nvCxnSpPr>
            <p:spPr>
              <a:xfrm rot="16200000" flipH="1">
                <a:off x="4512337" y="5288595"/>
                <a:ext cx="439651" cy="184989"/>
              </a:xfrm>
              <a:prstGeom prst="curvedConnector3">
                <a:avLst/>
              </a:prstGeom>
              <a:ln w="476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3645" y="4481764"/>
                <a:ext cx="178620" cy="257859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2692" y="4452018"/>
                <a:ext cx="178620" cy="257859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9882" y="4457483"/>
                <a:ext cx="178620" cy="257859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1652" y="4456125"/>
                <a:ext cx="178620" cy="257859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5823" y="4438389"/>
                <a:ext cx="178620" cy="257859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5688" y="4435123"/>
                <a:ext cx="178620" cy="257859"/>
              </a:xfrm>
              <a:prstGeom prst="rect">
                <a:avLst/>
              </a:prstGeom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1384" y="4456125"/>
                <a:ext cx="178620" cy="257859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3605" y="4474961"/>
                <a:ext cx="178620" cy="257859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1490" y="4435123"/>
                <a:ext cx="178620" cy="257859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9439" y="4454892"/>
                <a:ext cx="178620" cy="257859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5323" y="4451565"/>
                <a:ext cx="178620" cy="257859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9523" y="4471394"/>
                <a:ext cx="178620" cy="257859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6332" y="4500910"/>
                <a:ext cx="178620" cy="257859"/>
              </a:xfrm>
              <a:prstGeom prst="rect">
                <a:avLst/>
              </a:prstGeom>
            </p:spPr>
          </p:pic>
          <p:sp>
            <p:nvSpPr>
              <p:cNvPr id="101" name="TextBox 56"/>
              <p:cNvSpPr txBox="1">
                <a:spLocks noChangeArrowheads="1"/>
              </p:cNvSpPr>
              <p:nvPr/>
            </p:nvSpPr>
            <p:spPr bwMode="auto">
              <a:xfrm>
                <a:off x="5552110" y="4740638"/>
                <a:ext cx="168785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eaLnBrk="1" hangingPunct="1"/>
                <a:r>
                  <a:rPr lang="en-US" sz="2000" b="1" dirty="0" smtClean="0"/>
                  <a:t>Filtration</a:t>
                </a:r>
                <a:endParaRPr lang="en-US" sz="2000" b="1" dirty="0"/>
              </a:p>
            </p:txBody>
          </p:sp>
          <p:cxnSp>
            <p:nvCxnSpPr>
              <p:cNvPr id="102" name="Straight Arrow Connector 101"/>
              <p:cNvCxnSpPr/>
              <p:nvPr/>
            </p:nvCxnSpPr>
            <p:spPr>
              <a:xfrm flipH="1">
                <a:off x="6095021" y="5087431"/>
                <a:ext cx="73368" cy="368338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 flipH="1">
                <a:off x="5752215" y="5097880"/>
                <a:ext cx="139665" cy="35180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56"/>
              <p:cNvSpPr txBox="1">
                <a:spLocks noChangeArrowheads="1"/>
              </p:cNvSpPr>
              <p:nvPr/>
            </p:nvSpPr>
            <p:spPr bwMode="auto">
              <a:xfrm>
                <a:off x="1968642" y="4132131"/>
                <a:ext cx="168785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eaLnBrk="1" hangingPunct="1"/>
                <a:r>
                  <a:rPr lang="en-US" sz="2000" b="1" dirty="0" smtClean="0"/>
                  <a:t>Filtration</a:t>
                </a:r>
                <a:endParaRPr lang="en-US" sz="2000" b="1" dirty="0"/>
              </a:p>
            </p:txBody>
          </p:sp>
          <p:cxnSp>
            <p:nvCxnSpPr>
              <p:cNvPr id="106" name="Straight Arrow Connector 105"/>
              <p:cNvCxnSpPr/>
              <p:nvPr/>
            </p:nvCxnSpPr>
            <p:spPr>
              <a:xfrm rot="300000" flipV="1">
                <a:off x="2571652" y="4558847"/>
                <a:ext cx="608190" cy="26208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4"/>
            <p:cNvSpPr txBox="1">
              <a:spLocks noChangeArrowheads="1"/>
            </p:cNvSpPr>
            <p:nvPr/>
          </p:nvSpPr>
          <p:spPr bwMode="auto">
            <a:xfrm>
              <a:off x="448043" y="4989070"/>
              <a:ext cx="206892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2000" b="1" dirty="0"/>
                <a:t>Infiltration</a:t>
              </a: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4497" y="4383290"/>
              <a:ext cx="817376" cy="54735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5883" y="4357651"/>
              <a:ext cx="489492" cy="606456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209" y="4386213"/>
              <a:ext cx="376555" cy="543602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267" y="4741290"/>
              <a:ext cx="178620" cy="25785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731" y="4683136"/>
              <a:ext cx="178620" cy="257859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873" y="4693490"/>
              <a:ext cx="178620" cy="25785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4625" y="3665548"/>
              <a:ext cx="1845899" cy="1231155"/>
            </a:xfrm>
            <a:prstGeom prst="rect">
              <a:avLst/>
            </a:prstGeom>
          </p:spPr>
        </p:pic>
        <p:sp>
          <p:nvSpPr>
            <p:cNvPr id="74" name="Rectangle 73"/>
            <p:cNvSpPr/>
            <p:nvPr/>
          </p:nvSpPr>
          <p:spPr>
            <a:xfrm rot="407405" flipV="1">
              <a:off x="115910" y="4878736"/>
              <a:ext cx="759695" cy="10530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ight Triangle 77"/>
            <p:cNvSpPr/>
            <p:nvPr/>
          </p:nvSpPr>
          <p:spPr>
            <a:xfrm>
              <a:off x="121129" y="4919581"/>
              <a:ext cx="1344128" cy="140387"/>
            </a:xfrm>
            <a:prstGeom prst="rtTriangle">
              <a:avLst/>
            </a:prstGeom>
            <a:pattFill prst="smCheck">
              <a:fgClr>
                <a:srgbClr val="663300"/>
              </a:fgClr>
              <a:bgClr>
                <a:srgbClr val="E0CDBE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81" name="Straight Arrow Connector 80"/>
          <p:cNvCxnSpPr/>
          <p:nvPr/>
        </p:nvCxnSpPr>
        <p:spPr bwMode="auto">
          <a:xfrm flipH="1" flipV="1">
            <a:off x="4238167" y="5036544"/>
            <a:ext cx="123816" cy="2667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56"/>
          <p:cNvSpPr txBox="1">
            <a:spLocks noChangeArrowheads="1"/>
          </p:cNvSpPr>
          <p:nvPr/>
        </p:nvSpPr>
        <p:spPr bwMode="auto">
          <a:xfrm>
            <a:off x="4241598" y="5021706"/>
            <a:ext cx="8595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sz="1600" b="1" dirty="0" smtClean="0"/>
              <a:t>Plant Uptake</a:t>
            </a:r>
            <a:endParaRPr lang="en-US" sz="1600" b="1" dirty="0"/>
          </a:p>
        </p:txBody>
      </p:sp>
      <p:cxnSp>
        <p:nvCxnSpPr>
          <p:cNvPr id="83" name="Straight Arrow Connector 82"/>
          <p:cNvCxnSpPr/>
          <p:nvPr/>
        </p:nvCxnSpPr>
        <p:spPr bwMode="auto">
          <a:xfrm flipV="1">
            <a:off x="4990259" y="5003659"/>
            <a:ext cx="80901" cy="3293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0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80% TSS reduction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Treat the first 1”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Infiltrate the first 1”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Hydrologic </a:t>
            </a:r>
            <a:r>
              <a:rPr lang="en-US" dirty="0" err="1" smtClean="0"/>
              <a:t>mimickery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itle 2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Post construction treatment goals</a:t>
            </a:r>
            <a:endParaRPr lang="en-US" dirty="0"/>
          </a:p>
        </p:txBody>
      </p:sp>
      <p:pic>
        <p:nvPicPr>
          <p:cNvPr id="6" name="Picture 3" descr="BMP effectiveness_raingarden_01_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2393967"/>
            <a:ext cx="5324475" cy="33521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95300" y="392113"/>
            <a:ext cx="3838575" cy="106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When does construction end and post construction stormwater quality begin?</a:t>
            </a:r>
            <a:endParaRPr lang="en-US" sz="2000" dirty="0"/>
          </a:p>
        </p:txBody>
      </p:sp>
      <p:pic>
        <p:nvPicPr>
          <p:cNvPr id="4098" name="Picture 2" descr="http://savetherain.us/wp-content/uploads/2012/02/Delaware-Rain-Garden-Construction-e1343759081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251223"/>
            <a:ext cx="6635750" cy="441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hicken or the e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266700"/>
            <a:ext cx="43053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32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chesson\Documents\SW Resources\BMP Information\wet pond gone dry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124200"/>
            <a:ext cx="4978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" y="0"/>
            <a:ext cx="5943600" cy="387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0525" y="4390935"/>
            <a:ext cx="355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How do you transition well without failing your control?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78536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construction stormwater control failure: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assumptions</a:t>
            </a:r>
          </a:p>
          <a:p>
            <a:pPr marL="723900" lvl="1" indent="-457200"/>
            <a:r>
              <a:rPr lang="en-US" dirty="0" smtClean="0"/>
              <a:t>Soils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02" y="2590800"/>
            <a:ext cx="330162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501693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50292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 acres of A soils, but all are very poor for infiltration due to shallow depth to rock (&lt;1’)</a:t>
            </a:r>
            <a:endParaRPr lang="en-US" dirty="0"/>
          </a:p>
        </p:txBody>
      </p:sp>
      <p:sp>
        <p:nvSpPr>
          <p:cNvPr id="7" name="Pie 6"/>
          <p:cNvSpPr/>
          <p:nvPr/>
        </p:nvSpPr>
        <p:spPr>
          <a:xfrm>
            <a:off x="5681663" y="1249871"/>
            <a:ext cx="2159000" cy="2124075"/>
          </a:xfrm>
          <a:prstGeom prst="pie">
            <a:avLst>
              <a:gd name="adj1" fmla="val 15998634"/>
              <a:gd name="adj2" fmla="val 21389175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1163" y="1686123"/>
            <a:ext cx="974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Designer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37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30975"/>
            <a:ext cx="2057400" cy="225425"/>
          </a:xfrm>
        </p:spPr>
        <p:txBody>
          <a:bodyPr/>
          <a:lstStyle/>
          <a:p>
            <a:fld id="{2B94EDB2-D1AD-4CC8-9623-AFA2EAECC4EE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18303" y="1971675"/>
            <a:ext cx="7725697" cy="4381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0240" y="604859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Wedowee</a:t>
            </a:r>
            <a:r>
              <a:rPr lang="en-US" dirty="0" smtClean="0"/>
              <a:t> series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Well drained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Moderate permeability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56940" y="414359"/>
            <a:ext cx="32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Soil boring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Poor structure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Primarily gray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Low permeability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(holds water far too long!)</a:t>
            </a:r>
          </a:p>
        </p:txBody>
      </p:sp>
    </p:spTree>
    <p:extLst>
      <p:ext uri="{BB962C8B-B14F-4D97-AF65-F5344CB8AC3E}">
        <p14:creationId xmlns:p14="http://schemas.microsoft.com/office/powerpoint/2010/main" val="372461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sequencing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4038600" cy="321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95599"/>
            <a:ext cx="4572000" cy="343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057400"/>
            <a:ext cx="4905375" cy="368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ie 4"/>
          <p:cNvSpPr/>
          <p:nvPr/>
        </p:nvSpPr>
        <p:spPr>
          <a:xfrm>
            <a:off x="6619875" y="293138"/>
            <a:ext cx="1524000" cy="1649943"/>
          </a:xfrm>
          <a:prstGeom prst="pie">
            <a:avLst>
              <a:gd name="adj1" fmla="val 5425277"/>
              <a:gd name="adj2" fmla="val 1087811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3674" y="1228724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Contractor</a:t>
            </a:r>
            <a:endParaRPr lang="en-US" sz="1200" dirty="0"/>
          </a:p>
        </p:txBody>
      </p:sp>
      <p:sp>
        <p:nvSpPr>
          <p:cNvPr id="10" name="Pie 9"/>
          <p:cNvSpPr/>
          <p:nvPr/>
        </p:nvSpPr>
        <p:spPr>
          <a:xfrm>
            <a:off x="6715125" y="302682"/>
            <a:ext cx="1685926" cy="1443370"/>
          </a:xfrm>
          <a:prstGeom prst="pie">
            <a:avLst>
              <a:gd name="adj1" fmla="val 10803578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86551" y="695571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Regulator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3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100"/>
            <a:ext cx="8229600" cy="1066800"/>
          </a:xfrm>
        </p:spPr>
        <p:txBody>
          <a:bodyPr/>
          <a:lstStyle/>
          <a:p>
            <a:r>
              <a:rPr lang="en-US" dirty="0" smtClean="0"/>
              <a:t>Compaction</a:t>
            </a:r>
            <a:endParaRPr lang="en-US" dirty="0"/>
          </a:p>
        </p:txBody>
      </p:sp>
      <p:pic>
        <p:nvPicPr>
          <p:cNvPr id="7" name="Picture 19" descr="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269916" y="1524000"/>
            <a:ext cx="5874084" cy="4403452"/>
          </a:xfrm>
          <a:prstGeom prst="rect">
            <a:avLst/>
          </a:prstGeom>
          <a:noFill/>
        </p:spPr>
      </p:pic>
      <p:pic>
        <p:nvPicPr>
          <p:cNvPr id="8" name="Picture 7" descr="http://www.farmwest.com/images/client/Soil%20Compaction%20Figure%202.JPG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174727"/>
            <a:ext cx="2971800" cy="238787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ie 8"/>
          <p:cNvSpPr/>
          <p:nvPr/>
        </p:nvSpPr>
        <p:spPr>
          <a:xfrm>
            <a:off x="6619875" y="-630787"/>
            <a:ext cx="1524000" cy="1649943"/>
          </a:xfrm>
          <a:prstGeom prst="pie">
            <a:avLst>
              <a:gd name="adj1" fmla="val 5425277"/>
              <a:gd name="adj2" fmla="val 1087811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3674" y="304799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Contractor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16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Compaction reduces infiltration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3314700" cy="43251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Treatment goals may not be 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Standing water, vector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Poor vegetation health</a:t>
            </a:r>
            <a:endParaRPr lang="en-US" b="0" dirty="0"/>
          </a:p>
        </p:txBody>
      </p:sp>
      <p:pic>
        <p:nvPicPr>
          <p:cNvPr id="3074" name="Picture 2" descr="https://diaryofawinebuyer.files.wordpress.com/2015/02/soil-compa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81" y="1458912"/>
            <a:ext cx="4714875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59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96900"/>
          </a:xfrm>
        </p:spPr>
        <p:txBody>
          <a:bodyPr/>
          <a:lstStyle/>
          <a:p>
            <a:r>
              <a:rPr lang="en-US" dirty="0" smtClean="0"/>
              <a:t>Field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2193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Improper siting and sizing</a:t>
            </a:r>
            <a:endParaRPr lang="en-US" sz="2400" dirty="0"/>
          </a:p>
          <a:p>
            <a:endParaRPr lang="en-US" sz="2400" dirty="0" smtClean="0"/>
          </a:p>
        </p:txBody>
      </p:sp>
      <p:pic>
        <p:nvPicPr>
          <p:cNvPr id="9" name="Picture 2" descr="C:\Users\bchesson\Documents\SW Resources\BMP Information\wet pond gone dry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524000"/>
            <a:ext cx="42926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e 6"/>
          <p:cNvSpPr/>
          <p:nvPr/>
        </p:nvSpPr>
        <p:spPr>
          <a:xfrm>
            <a:off x="6619875" y="-630787"/>
            <a:ext cx="1524000" cy="1649943"/>
          </a:xfrm>
          <a:prstGeom prst="pie">
            <a:avLst>
              <a:gd name="adj1" fmla="val 5425277"/>
              <a:gd name="adj2" fmla="val 1087811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3674" y="304799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Contractor</a:t>
            </a:r>
            <a:endParaRPr lang="en-US" sz="1200" dirty="0"/>
          </a:p>
        </p:txBody>
      </p:sp>
      <p:sp>
        <p:nvSpPr>
          <p:cNvPr id="10" name="Pie 9"/>
          <p:cNvSpPr/>
          <p:nvPr/>
        </p:nvSpPr>
        <p:spPr>
          <a:xfrm>
            <a:off x="7458074" y="36180"/>
            <a:ext cx="1685926" cy="1443370"/>
          </a:xfrm>
          <a:prstGeom prst="pie">
            <a:avLst>
              <a:gd name="adj1" fmla="val 10803578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9500" y="429069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Regulator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7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 descr="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-186139" y="-136252"/>
            <a:ext cx="9330139" cy="69942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270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Overcoming the obstacles….</a:t>
            </a:r>
            <a:endParaRPr lang="en-US" dirty="0"/>
          </a:p>
        </p:txBody>
      </p:sp>
      <p:pic>
        <p:nvPicPr>
          <p:cNvPr id="6" name="Picture 8" descr="Residence_after_IMG_1254_pic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49413"/>
            <a:ext cx="5638800" cy="432350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5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21</a:t>
            </a:fld>
            <a:endParaRPr lang="en-GB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46679962"/>
              </p:ext>
            </p:extLst>
          </p:nvPr>
        </p:nvGraphicFramePr>
        <p:xfrm>
          <a:off x="732427" y="1069452"/>
          <a:ext cx="7169624" cy="5461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60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Checks and balances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Robust inspection program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Before construction begins – </a:t>
            </a:r>
            <a:r>
              <a:rPr lang="en-US" b="0" dirty="0" smtClean="0"/>
              <a:t>ensure areas for infiltration based BMPs are set aside and marked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During construction – </a:t>
            </a:r>
            <a:r>
              <a:rPr lang="en-US" b="0" dirty="0" smtClean="0"/>
              <a:t>inspect BMP construction; guide sequencing; verify subsurface components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At the end of construction </a:t>
            </a:r>
            <a:r>
              <a:rPr lang="en-US" b="0" dirty="0" smtClean="0"/>
              <a:t>– as-built inspection and engineer certification that treatment goals are met</a:t>
            </a:r>
          </a:p>
          <a:p>
            <a:pPr>
              <a:buClr>
                <a:schemeClr val="accent3"/>
              </a:buClr>
            </a:pPr>
            <a:endParaRPr lang="en-US" b="0" dirty="0" smtClean="0"/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ü"/>
            </a:pPr>
            <a:endParaRPr lang="en-US" b="0" dirty="0"/>
          </a:p>
          <a:p>
            <a:pPr algn="ctr">
              <a:buClr>
                <a:schemeClr val="accent3"/>
              </a:buClr>
            </a:pPr>
            <a:r>
              <a:rPr lang="en-US" b="0" dirty="0" smtClean="0"/>
              <a:t>(I.E., regulations drive the requirements)</a:t>
            </a:r>
            <a:endParaRPr lang="en-US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6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433" y="2812889"/>
            <a:ext cx="6389226" cy="10032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Walk through the </a:t>
            </a:r>
            <a:r>
              <a:rPr lang="en-US" b="1" u="sng" dirty="0" smtClean="0"/>
              <a:t>perfect</a:t>
            </a:r>
            <a:r>
              <a:rPr lang="en-US" dirty="0" smtClean="0"/>
              <a:t> design, construction, close out process…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6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Designer: Preliminary plan/Concept plan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5362" y="1813559"/>
            <a:ext cx="8251438" cy="457704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Understand site constraints and GI opportunities BEFORE site layout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Incorporate step into preliminary plat approval/submission to Planning Dept.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Difficult to set criteria for “better site design”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Treatment designs do not dictate layout – highlight opportunities in prelim meeting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Treatment designs do not dictate locations of impervious surface – highlight infiltration areas as “stormwater benefit”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Consider infiltration testing at some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Appropriateness of BMPs for site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65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362" y="1990845"/>
            <a:ext cx="8251438" cy="439976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Addresses E&amp;SC as well as post 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Detailed</a:t>
            </a:r>
            <a:r>
              <a:rPr lang="en-US" b="0" dirty="0" smtClean="0"/>
              <a:t> construction sequence – not simply that construction exists are installed and initial perimeter controls are in place.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Inspector </a:t>
            </a:r>
            <a:r>
              <a:rPr lang="en-US" b="0" dirty="0"/>
              <a:t>visits site and verifies in field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Check for applicability of BMPs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Approval to install initial measures and call for pre-disturbance inspection</a:t>
            </a:r>
          </a:p>
          <a:p>
            <a:pPr marL="342900" indent="-34290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421530" y="4479403"/>
            <a:ext cx="4595148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u="sng" dirty="0"/>
              <a:t>Infiltration tracking </a:t>
            </a:r>
            <a:r>
              <a:rPr lang="en-US" sz="1600" u="sng" dirty="0" smtClean="0"/>
              <a:t>through plan requirements </a:t>
            </a:r>
            <a:endParaRPr lang="en-US" sz="1600" u="sng" dirty="0"/>
          </a:p>
          <a:p>
            <a:pPr marL="609600" lvl="1" indent="-342900">
              <a:buFont typeface="Wingdings" panose="05000000000000000000" pitchFamily="2" charset="2"/>
              <a:buChar char="ü"/>
            </a:pPr>
            <a:endParaRPr lang="en-US" sz="1600" dirty="0" smtClean="0"/>
          </a:p>
          <a:p>
            <a:pPr marL="609600" lvl="1" indent="-342900">
              <a:buFont typeface="Wingdings" panose="05000000000000000000" pitchFamily="2" charset="2"/>
              <a:buChar char="ü"/>
            </a:pPr>
            <a:r>
              <a:rPr lang="en-US" sz="1600" dirty="0" smtClean="0"/>
              <a:t>Concept </a:t>
            </a:r>
            <a:r>
              <a:rPr lang="en-US" sz="1600" dirty="0"/>
              <a:t>plan – use soils maps</a:t>
            </a:r>
          </a:p>
          <a:p>
            <a:pPr marL="609600" lvl="1" indent="-342900">
              <a:buFont typeface="Wingdings" panose="05000000000000000000" pitchFamily="2" charset="2"/>
              <a:buChar char="ü"/>
            </a:pPr>
            <a:r>
              <a:rPr lang="en-US" sz="1600" dirty="0"/>
              <a:t>Design plans – require infiltration testing in treatment areas</a:t>
            </a:r>
          </a:p>
          <a:p>
            <a:pPr marL="609600" lvl="1" indent="-342900">
              <a:buFont typeface="Wingdings" panose="05000000000000000000" pitchFamily="2" charset="2"/>
              <a:buChar char="ü"/>
            </a:pPr>
            <a:r>
              <a:rPr lang="en-US" sz="1600" dirty="0"/>
              <a:t>As-built plan – require infiltration testing to verify treatment is still possible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313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to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362" y="1863523"/>
            <a:ext cx="8251438" cy="45270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Regulator has </a:t>
            </a:r>
            <a:r>
              <a:rPr lang="en-US" b="0" dirty="0" err="1" smtClean="0"/>
              <a:t>predisturbance</a:t>
            </a:r>
            <a:r>
              <a:rPr lang="en-US" b="0" dirty="0" smtClean="0"/>
              <a:t> meeting on site with designer, contractor and developer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Designer/developer/contractor - Clearly identify and mark in field areas to be left undisturbed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Identify areas where compaction is not allowed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Mark trees to be left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Grading permit/approval is granted and construction begins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76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Regulator: Inspections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During construction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dirty="0"/>
              <a:t>Verify </a:t>
            </a:r>
            <a:r>
              <a:rPr lang="en-US" dirty="0" smtClean="0"/>
              <a:t>the plan is being followed – but more importantly that the post construction plan is not being failed </a:t>
            </a:r>
            <a:endParaRPr lang="en-US" dirty="0"/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dirty="0"/>
              <a:t>When plan is not followed, require a correction (may need revised </a:t>
            </a:r>
            <a:r>
              <a:rPr lang="en-US" dirty="0" smtClean="0"/>
              <a:t>E&amp;SC and SW plan)</a:t>
            </a:r>
            <a:endParaRPr lang="en-US" dirty="0"/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dirty="0"/>
              <a:t>Visually verify BMP </a:t>
            </a:r>
            <a:r>
              <a:rPr lang="en-US" dirty="0" smtClean="0"/>
              <a:t>components – particularly sub surface post construction control elements</a:t>
            </a:r>
            <a:endParaRPr lang="en-US" dirty="0"/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dirty="0"/>
              <a:t>Monitor protection of BMPs and timing of installation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1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225" y="177237"/>
            <a:ext cx="8229600" cy="1066800"/>
          </a:xfrm>
        </p:spPr>
        <p:txBody>
          <a:bodyPr/>
          <a:lstStyle/>
          <a:p>
            <a:r>
              <a:rPr lang="en-US" dirty="0" smtClean="0"/>
              <a:t>Construction 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352800" cy="44196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Required of design engineer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Verified by inspector</a:t>
            </a:r>
            <a:endParaRPr lang="en-US" b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07" y="1447800"/>
            <a:ext cx="4120718" cy="530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7886" y="6476226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City of Chattanooga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5226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Inspector and Designer: Prior to 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Verify as-built BMPs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Infiltration rates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Sizes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Construction materials and techniques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Vegetation related to GI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Deviations require revision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Change in the field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Resubmit SW plan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As-built details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The final O&amp;M plan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673" y="1118110"/>
            <a:ext cx="34607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jean.wodarek\Desktop\Knox County GI\Milwaukee G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53139" r="29924" b="21136"/>
          <a:stretch>
            <a:fillRect/>
          </a:stretch>
        </p:blipFill>
        <p:spPr bwMode="auto">
          <a:xfrm>
            <a:off x="4767263" y="4233194"/>
            <a:ext cx="3919537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36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vingindryden.org/images/maps/prairieCrossingPlan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95900" cy="6829425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44185"/>
            <a:ext cx="9144000" cy="705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80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Designer (and regulator): Final SWMP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Confirm adherence to design standards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Preliminary O&amp;M plan with expectations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Establish the basis against which inspections performed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Construction details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Infiltration testing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When infiltration and natural features are included in design, failure to follow the plans could potentially constitute failure to meet the design goals.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Conservation of natural areas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Stormwater “sinks”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Soils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Buffers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2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382"/>
            <a:ext cx="8229600" cy="1066800"/>
          </a:xfrm>
        </p:spPr>
        <p:txBody>
          <a:bodyPr/>
          <a:lstStyle/>
          <a:p>
            <a:r>
              <a:rPr lang="en-US" dirty="0" smtClean="0"/>
              <a:t>Regulator and Designer: As-built certification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7958"/>
            <a:ext cx="7924800" cy="466424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Required by design engineer at final construction before 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Verified by inspector</a:t>
            </a:r>
            <a:endParaRPr lang="en-US" b="0" dirty="0"/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Verify size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r>
              <a:rPr lang="en-US" u="sng" dirty="0" smtClean="0"/>
              <a:t>Verify</a:t>
            </a:r>
            <a:r>
              <a:rPr lang="en-US" dirty="0" smtClean="0"/>
              <a:t> infiltration 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Ongoing inspection</a:t>
            </a:r>
          </a:p>
          <a:p>
            <a:pPr marL="118872" indent="0">
              <a:buNone/>
            </a:pPr>
            <a:endParaRPr lang="en-US" b="0" dirty="0" smtClean="0"/>
          </a:p>
          <a:p>
            <a:pPr marL="118872" indent="0">
              <a:buNone/>
            </a:pPr>
            <a:r>
              <a:rPr lang="en-US" sz="2400" b="0" dirty="0" smtClean="0"/>
              <a:t>Examples:</a:t>
            </a:r>
          </a:p>
          <a:p>
            <a:pPr marL="118872" indent="0"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3695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340"/>
            <a:ext cx="8229600" cy="1066800"/>
          </a:xfrm>
        </p:spPr>
        <p:txBody>
          <a:bodyPr/>
          <a:lstStyle/>
          <a:p>
            <a:r>
              <a:rPr lang="en-US" dirty="0" smtClean="0"/>
              <a:t>Infiltration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3789"/>
            <a:ext cx="4267200" cy="472841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At concept, use soils maps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For SWMP, infiltration testing</a:t>
            </a:r>
          </a:p>
          <a:p>
            <a:pPr lvl="1"/>
            <a:r>
              <a:rPr lang="en-US" dirty="0" smtClean="0"/>
              <a:t>Open pit, falling head</a:t>
            </a:r>
          </a:p>
          <a:p>
            <a:pPr lvl="1"/>
            <a:r>
              <a:rPr lang="en-US" dirty="0" smtClean="0"/>
              <a:t>Double ring </a:t>
            </a:r>
            <a:r>
              <a:rPr lang="en-US" dirty="0" err="1" smtClean="0"/>
              <a:t>infiltrometer</a:t>
            </a:r>
            <a:endParaRPr lang="en-US" dirty="0" smtClean="0"/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Protect infiltration areas during construction from compaction, sediment loading</a:t>
            </a:r>
          </a:p>
          <a:p>
            <a:endParaRPr lang="en-US" dirty="0" smtClean="0"/>
          </a:p>
          <a:p>
            <a:pPr marL="411480" lvl="1" indent="0">
              <a:buNone/>
            </a:pPr>
            <a:endParaRPr lang="en-US" dirty="0"/>
          </a:p>
        </p:txBody>
      </p:sp>
      <p:pic>
        <p:nvPicPr>
          <p:cNvPr id="2051" name="Picture 3" descr="Infiltration T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27051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15000" y="4267200"/>
            <a:ext cx="1371600" cy="1828800"/>
          </a:xfrm>
          <a:prstGeom prst="rect">
            <a:avLst/>
          </a:prstGeom>
          <a:pattFill prst="lgConfetti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419600" y="4267200"/>
            <a:ext cx="1295400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086600" y="4267200"/>
            <a:ext cx="1295400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781800" y="4969042"/>
            <a:ext cx="0" cy="1355558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019800" y="4953000"/>
            <a:ext cx="0" cy="137160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76800" y="4876800"/>
            <a:ext cx="990600" cy="304800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6934200" y="4800600"/>
            <a:ext cx="800100" cy="517358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7136" y="5172670"/>
            <a:ext cx="335756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Nashville: annual verification of infiltration rates (</a:t>
            </a:r>
            <a:r>
              <a:rPr lang="en-US" dirty="0" err="1"/>
              <a:t>bioretention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2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nox Co Subdivision Process Flowchar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281"/>
            <a:ext cx="9162729" cy="525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5362" y="93132"/>
            <a:ext cx="7362438" cy="874331"/>
          </a:xfrm>
        </p:spPr>
        <p:txBody>
          <a:bodyPr/>
          <a:lstStyle/>
          <a:p>
            <a:r>
              <a:rPr lang="en-US" dirty="0" smtClean="0"/>
              <a:t>Checks and Balances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149600" y="4051300"/>
            <a:ext cx="1054100" cy="901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433015"/>
            <a:ext cx="746106" cy="10633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Planning Commission</a:t>
            </a:r>
            <a:endParaRPr lang="en-US" sz="800" dirty="0"/>
          </a:p>
        </p:txBody>
      </p:sp>
      <p:sp>
        <p:nvSpPr>
          <p:cNvPr id="9" name="Rectangle 8"/>
          <p:cNvSpPr/>
          <p:nvPr/>
        </p:nvSpPr>
        <p:spPr>
          <a:xfrm>
            <a:off x="-2204" y="2491819"/>
            <a:ext cx="746106" cy="90128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Other agencies</a:t>
            </a:r>
            <a:endParaRPr lang="en-US" sz="800" dirty="0"/>
          </a:p>
        </p:txBody>
      </p:sp>
      <p:sp>
        <p:nvSpPr>
          <p:cNvPr id="10" name="Rectangle 9"/>
          <p:cNvSpPr/>
          <p:nvPr/>
        </p:nvSpPr>
        <p:spPr>
          <a:xfrm>
            <a:off x="0" y="3384005"/>
            <a:ext cx="746106" cy="23043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Engineering Public Works, Stormwater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683804"/>
            <a:ext cx="746106" cy="58461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Register of Deeds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60400" y="3568700"/>
            <a:ext cx="1054100" cy="901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08621" y="1739166"/>
            <a:ext cx="1054100" cy="901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900317" y="4631403"/>
            <a:ext cx="1054100" cy="901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15705" y="3842364"/>
            <a:ext cx="1054100" cy="901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741263" y="3908734"/>
            <a:ext cx="1054100" cy="901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9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" y="152400"/>
            <a:ext cx="381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382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14600"/>
            <a:ext cx="5715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54864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Montgomery County, MD</a:t>
            </a:r>
          </a:p>
          <a:p>
            <a:r>
              <a:rPr lang="en-US" dirty="0" err="1" smtClean="0"/>
              <a:t>Bioretention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45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It </a:t>
            </a:r>
            <a:r>
              <a:rPr lang="en-US" sz="3600" u="sng" dirty="0" smtClean="0"/>
              <a:t>is</a:t>
            </a:r>
            <a:r>
              <a:rPr lang="en-US" sz="3600" dirty="0" smtClean="0"/>
              <a:t> possible.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en-US" b="0" dirty="0" smtClean="0"/>
          </a:p>
          <a:p>
            <a:pPr marL="285750" indent="-285750">
              <a:buFontTx/>
              <a:buChar char="-"/>
            </a:pPr>
            <a:r>
              <a:rPr lang="en-US" b="0" dirty="0" smtClean="0"/>
              <a:t>Checks </a:t>
            </a:r>
            <a:r>
              <a:rPr lang="en-US" b="0" dirty="0"/>
              <a:t>and balances must be in </a:t>
            </a:r>
            <a:r>
              <a:rPr lang="en-US" b="0" dirty="0" smtClean="0"/>
              <a:t>place and monitored by regulator</a:t>
            </a:r>
            <a:endParaRPr lang="en-US" b="0" dirty="0"/>
          </a:p>
          <a:p>
            <a:pPr marL="285750" indent="-285750">
              <a:buFontTx/>
              <a:buChar char="-"/>
            </a:pPr>
            <a:r>
              <a:rPr lang="en-US" b="0" dirty="0" smtClean="0"/>
              <a:t>Detailed construction sequences and plans</a:t>
            </a:r>
          </a:p>
          <a:p>
            <a:pPr marL="285750" indent="-285750">
              <a:buFontTx/>
              <a:buChar char="-"/>
            </a:pPr>
            <a:r>
              <a:rPr lang="en-US" b="0" dirty="0" smtClean="0"/>
              <a:t>Once </a:t>
            </a:r>
            <a:r>
              <a:rPr lang="en-US" b="0" dirty="0"/>
              <a:t>SW treatment areas are disturbed, potential to have BMP failure is high</a:t>
            </a:r>
          </a:p>
          <a:p>
            <a:pPr marL="285750" indent="-285750">
              <a:buFontTx/>
              <a:buChar char="-"/>
            </a:pPr>
            <a:r>
              <a:rPr lang="en-US" b="0" dirty="0"/>
              <a:t>Construction </a:t>
            </a:r>
            <a:r>
              <a:rPr lang="en-US" b="0" dirty="0" smtClean="0"/>
              <a:t>observation is critical</a:t>
            </a:r>
            <a:endParaRPr lang="en-US" b="0" dirty="0"/>
          </a:p>
          <a:p>
            <a:pPr marL="285750" indent="-285750">
              <a:buFontTx/>
              <a:buChar char="-"/>
            </a:pPr>
            <a:r>
              <a:rPr lang="en-US" b="0" dirty="0"/>
              <a:t>Trained </a:t>
            </a:r>
            <a:r>
              <a:rPr lang="en-US" b="0" dirty="0" smtClean="0"/>
              <a:t>inspectors</a:t>
            </a:r>
          </a:p>
          <a:p>
            <a:pPr marL="285750" indent="-285750">
              <a:buFontTx/>
              <a:buChar char="-"/>
            </a:pPr>
            <a:r>
              <a:rPr lang="en-US" b="0" dirty="0" smtClean="0"/>
              <a:t>Revise SWMP when construction negates a BMP</a:t>
            </a:r>
            <a:endParaRPr lang="en-US" b="0" dirty="0"/>
          </a:p>
          <a:p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136" y="125216"/>
            <a:ext cx="889000" cy="9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6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stormwater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Runoff</a:t>
            </a:r>
          </a:p>
          <a:p>
            <a:pPr lvl="1"/>
            <a:r>
              <a:rPr lang="en-US" dirty="0"/>
              <a:t>TSS: 20,000 to over 160,000 mg/l </a:t>
            </a:r>
            <a:r>
              <a:rPr lang="en-US" sz="1800" dirty="0"/>
              <a:t>(McCaleb, et.al., 2008)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2990850"/>
            <a:ext cx="623273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412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stormwater BMP Treatment Mechanism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lvl="1" indent="-342900"/>
            <a:r>
              <a:rPr lang="en-US" dirty="0" smtClean="0"/>
              <a:t>Settling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6096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6096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609600" lvl="1" indent="-342900"/>
            <a:r>
              <a:rPr lang="en-US" dirty="0" smtClean="0"/>
              <a:t>Filtering</a:t>
            </a:r>
          </a:p>
          <a:p>
            <a:pPr marL="6096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6096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6096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6096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609600" lvl="1" indent="-342900"/>
            <a:r>
              <a:rPr lang="en-US" dirty="0" smtClean="0"/>
              <a:t>Chemical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616" y="826823"/>
            <a:ext cx="4915384" cy="3710650"/>
          </a:xfrm>
          <a:prstGeom prst="rect">
            <a:avLst/>
          </a:prstGeom>
        </p:spPr>
      </p:pic>
      <p:pic>
        <p:nvPicPr>
          <p:cNvPr id="1026" name="Picture 2" descr="Image result for inlet protection 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546" y="233394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claughlin.soil.ncsu.edu/images/wattlepam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828109"/>
            <a:ext cx="3635569" cy="272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72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stormwater treatment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80% TSS reduction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70% settling efficiency for 40 micron particle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Performance based (∆ in turbidity, upstream downstream)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1800 ft</a:t>
            </a:r>
            <a:r>
              <a:rPr lang="en-US" baseline="30000" dirty="0" smtClean="0"/>
              <a:t>3</a:t>
            </a:r>
            <a:r>
              <a:rPr lang="en-US" dirty="0" smtClean="0"/>
              <a:t>/disturbed acre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23" y="3327024"/>
            <a:ext cx="3869766" cy="2902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6" y="3327024"/>
            <a:ext cx="3880115" cy="290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441" y="1409700"/>
            <a:ext cx="67056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88168" y="3162300"/>
            <a:ext cx="62484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1069848"/>
          </a:xfrm>
        </p:spPr>
        <p:txBody>
          <a:bodyPr/>
          <a:lstStyle/>
          <a:p>
            <a:r>
              <a:rPr lang="en-US" dirty="0" smtClean="0"/>
              <a:t>Post construction runoff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23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30975"/>
            <a:ext cx="2057400" cy="225425"/>
          </a:xfrm>
        </p:spPr>
        <p:txBody>
          <a:bodyPr/>
          <a:lstStyle/>
          <a:p>
            <a:fld id="{2B94EDB2-D1AD-4CC8-9623-AFA2EAECC4EE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5" name="Picture 1" descr="Exfiltration trench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12" y="492336"/>
            <a:ext cx="7957944" cy="596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t="2393" b="2626"/>
          <a:stretch>
            <a:fillRect/>
          </a:stretch>
        </p:blipFill>
        <p:spPr bwMode="auto">
          <a:xfrm>
            <a:off x="4581719" y="960438"/>
            <a:ext cx="3811587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69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30975"/>
            <a:ext cx="2057400" cy="225425"/>
          </a:xfrm>
        </p:spPr>
        <p:txBody>
          <a:bodyPr/>
          <a:lstStyle/>
          <a:p>
            <a:fld id="{2B94EDB2-D1AD-4CC8-9623-AFA2EAECC4EE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Picture 2" descr="C:\Users\jean.wodarek\Desktop\Knox County GI\Milwaukee 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53139" r="29924" b="21136"/>
          <a:stretch>
            <a:fillRect/>
          </a:stretch>
        </p:blipFill>
        <p:spPr bwMode="auto">
          <a:xfrm>
            <a:off x="4767263" y="3871244"/>
            <a:ext cx="4038600" cy="222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3643312"/>
            <a:ext cx="4038600" cy="3000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19075"/>
            <a:ext cx="4381500" cy="3286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63" y="219075"/>
            <a:ext cx="42799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1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MECFW_2014">
  <a:themeElements>
    <a:clrScheme name="Custom 133">
      <a:dk1>
        <a:srgbClr val="000000"/>
      </a:dk1>
      <a:lt1>
        <a:sysClr val="window" lastClr="FFFFFF"/>
      </a:lt1>
      <a:dk2>
        <a:srgbClr val="5F2167"/>
      </a:dk2>
      <a:lt2>
        <a:srgbClr val="888B8D"/>
      </a:lt2>
      <a:accent1>
        <a:srgbClr val="5F2167"/>
      </a:accent1>
      <a:accent2>
        <a:srgbClr val="C4D600"/>
      </a:accent2>
      <a:accent3>
        <a:srgbClr val="00B0B9"/>
      </a:accent3>
      <a:accent4>
        <a:srgbClr val="88DBDF"/>
      </a:accent4>
      <a:accent5>
        <a:srgbClr val="888B8D"/>
      </a:accent5>
      <a:accent6>
        <a:srgbClr val="88DBD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CFW_2014" id="{E607827D-4061-4890-BC6F-C838BD4BBEFD}" vid="{19C0A3F8-D7E4-432D-A298-45CA67F271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AMECFW_2014</Template>
  <TotalTime>760</TotalTime>
  <Words>1005</Words>
  <Application>Microsoft Office PowerPoint</Application>
  <PresentationFormat>On-screen Show (4:3)</PresentationFormat>
  <Paragraphs>207</Paragraphs>
  <Slides>35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ＭＳ Ｐゴシック</vt:lpstr>
      <vt:lpstr>Arial</vt:lpstr>
      <vt:lpstr>Calibri</vt:lpstr>
      <vt:lpstr>Corbel</vt:lpstr>
      <vt:lpstr>Wingdings</vt:lpstr>
      <vt:lpstr>AMECFW_2014</vt:lpstr>
      <vt:lpstr>Transitioning from Construction to Post Construction - Successfully!</vt:lpstr>
      <vt:lpstr>PowerPoint Presentation</vt:lpstr>
      <vt:lpstr>PowerPoint Presentation</vt:lpstr>
      <vt:lpstr>Construction stormwater</vt:lpstr>
      <vt:lpstr>Construction stormwater BMP Treatment Mechanism</vt:lpstr>
      <vt:lpstr>Construction stormwater treatment goals</vt:lpstr>
      <vt:lpstr>Post construction runoff</vt:lpstr>
      <vt:lpstr>PowerPoint Presentation</vt:lpstr>
      <vt:lpstr>PowerPoint Presentation</vt:lpstr>
      <vt:lpstr>Post construction treatment mechanics</vt:lpstr>
      <vt:lpstr>Post construction treatment goals</vt:lpstr>
      <vt:lpstr>When does construction end and post construction stormwater quality begin?</vt:lpstr>
      <vt:lpstr>PowerPoint Presentation</vt:lpstr>
      <vt:lpstr>Post construction stormwater control failure:</vt:lpstr>
      <vt:lpstr>PowerPoint Presentation</vt:lpstr>
      <vt:lpstr>Construction sequencing</vt:lpstr>
      <vt:lpstr>Compaction</vt:lpstr>
      <vt:lpstr>Compaction reduces infiltration</vt:lpstr>
      <vt:lpstr>Field changes</vt:lpstr>
      <vt:lpstr>Overcoming the obstacles….</vt:lpstr>
      <vt:lpstr>PowerPoint Presentation</vt:lpstr>
      <vt:lpstr>Checks and balances</vt:lpstr>
      <vt:lpstr>Walk through the perfect design, construction, close out process…</vt:lpstr>
      <vt:lpstr>Designer: Preliminary plan/Concept plan</vt:lpstr>
      <vt:lpstr>Final plan</vt:lpstr>
      <vt:lpstr>Prior to Construction</vt:lpstr>
      <vt:lpstr>Regulator: Inspections</vt:lpstr>
      <vt:lpstr>Construction Observation</vt:lpstr>
      <vt:lpstr>Inspector and Designer: Prior to CO</vt:lpstr>
      <vt:lpstr>Designer (and regulator): Final SWMP</vt:lpstr>
      <vt:lpstr>Regulator and Designer: As-built certification</vt:lpstr>
      <vt:lpstr>Infiltration</vt:lpstr>
      <vt:lpstr>Checks and Balances</vt:lpstr>
      <vt:lpstr>PowerPoint Presentation</vt:lpstr>
      <vt:lpstr>It is possible.</vt:lpstr>
    </vt:vector>
  </TitlesOfParts>
  <Company>Neon Design Consultancy Limited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Cooper, Jennie</dc:creator>
  <cp:lastModifiedBy>Presentation</cp:lastModifiedBy>
  <cp:revision>66</cp:revision>
  <dcterms:created xsi:type="dcterms:W3CDTF">2014-10-13T11:16:17Z</dcterms:created>
  <dcterms:modified xsi:type="dcterms:W3CDTF">2017-03-29T12:11:13Z</dcterms:modified>
</cp:coreProperties>
</file>