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5" r:id="rId3"/>
    <p:sldId id="338" r:id="rId4"/>
    <p:sldId id="310" r:id="rId5"/>
    <p:sldId id="332" r:id="rId6"/>
    <p:sldId id="301" r:id="rId7"/>
    <p:sldId id="300" r:id="rId8"/>
    <p:sldId id="302" r:id="rId9"/>
    <p:sldId id="322" r:id="rId10"/>
    <p:sldId id="298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3300"/>
    <a:srgbClr val="025198"/>
    <a:srgbClr val="FFFEE7"/>
    <a:srgbClr val="FFFCBD"/>
    <a:srgbClr val="19194D"/>
    <a:srgbClr val="FFFF00"/>
    <a:srgbClr val="BBE0E3"/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 autoAdjust="0"/>
    <p:restoredTop sz="94652" autoAdjust="0"/>
  </p:normalViewPr>
  <p:slideViewPr>
    <p:cSldViewPr snapToGrid="0">
      <p:cViewPr>
        <p:scale>
          <a:sx n="60" d="100"/>
          <a:sy n="60" d="100"/>
        </p:scale>
        <p:origin x="-120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03T00:40:36.242"/>
    </inkml:context>
    <inkml:brush xml:id="br0">
      <inkml:brushProperty name="width" value="0.04667" units="cm"/>
      <inkml:brushProperty name="height" value="0.04667" units="cm"/>
      <inkml:brushProperty name="color" value="#F15159"/>
      <inkml:brushProperty name="transparency" value="116"/>
      <inkml:brushProperty name="fitToCurve" value="1"/>
    </inkml:brush>
  </inkml:definitions>
  <inkml:traceGroup>
    <inkml:annotationXML>
      <emma:emma xmlns:emma="http://www.w3.org/2003/04/emma" version="1.0">
        <emma:interpretation id="{86A6C8EC-93EE-4C08-9CD5-C602F51709C4}" emma:medium="tactile" emma:mode="ink">
          <msink:context xmlns:msink="http://schemas.microsoft.com/ink/2010/main" type="inkDrawing"/>
        </emma:interpretation>
      </emma:emma>
    </inkml:annotationXML>
    <inkml:trace contextRef="#ctx0" brushRef="#br0">0 1039 2322,'0'0'2709,"0"0"-903,0 0-129,0 0-129,0 0-387,0 0-258,0 0-129,0 0-387,0 0-129,0 0 0,0 0-258,2 17-387,-2-17 258,9 15 129,-9-15-129,0 0 129,13 17-129,-13-17 129,0 0 0,0 0 129,0 0-129,12-13 0,-12 13 0,0-24 0,0 24 129,0-21-258,0 21 129,0-14 0,0 14 0,0 0 0,0 0 0,6 8 0,-2 9 0,5 0 129,-1 5 0,0-2 0,1 1-129,2-1 258,-4-1-258,-1-1-258,-6-18 516,0 0-129,0 0 129,0 0-129,0 0 129,13-13 0,-13-7 0,0 1 0,0 1-129,0 1-258,0 17 129,0-24-129,0 24 129,0 0 0,0 0 0,0 0 0,11 13 129,-11-13 0,12 28-129,-4-11 129,0 1-129,1-1 129,-9-17-258,14 25 258,-14-25-129,0 0 0,20 9 0,-20-9 0,7-12 0,-7 12 0,5-37 129,-2 20-129,-2-7 0,0 0 0,2 4 0,-1 4-129,-2 16 129,7-20 0,-7 20 129,0 0-129,18 0 0,-18 0 129,12 24-129,-2-8 129,-1 4-129,4-4 129,-1 4 129,0-3-258,-1-2 0,-11-15 0,22 14 0,-22-14 129,17 0-129,-17 0 129,15-8-258,-15 8 129,12-27 129,-12 27-129,9-23 0,-9 23-129,7-22 0,-7 22-129,0 0 516,0 0-258,0 0 0,0 0-258,17 0 258,-17 0 258,10 14-258,-10-14 129,15 21-258,-15-21 129,13 20 0,-13-20 0,0 0 0,16 13 0,-16-13 0,0 0 0,0 0 0,12-17-258,-12 17 258,8-19 0,-8 19 258,6-18-516,-6 18 258,0 0-129,0 0 129,14-4 0,-14 4 0,17 7 0,-17-7 0,19 28-129,-9-8 129,4-2 129,-14-18-129,23 23-129,-23-23 129,15 13 0,-15-13 129,0 0 0,19-6 129,-13-12-258,-4-3 0,2 2 0,1-5 0,-1 1 0,0-2-258,1 4 129,1 3 0,-6 18 0,7-16 129,-7 16-129,0 0 258,0 0-129,19 15 0,-19-15 0,14 32 0,-4-15 129,-2 1-129,-8-18 129,17 30-129,-17-30 0,14 26 0,-14-26 0,0 0 0,0 0 0,0 0 0,16-15 0,-15-1 0,-1 16 0,5-30 0,-5 30 0,4-26 0,-4 26-258,5-17 129,-5 17 129,0 0 0,0 0 0,0 0-129,15 16 258,-13 1-129,6 0 258,-4 2-258,2-2 129,-1 1-129,-5-18 0,14 26 0,-14-26 0,0 0 0,0 0 0,15 7 0,-15-7 0,6-14-129,-6 1 129,3-7 0,0 3-129,-1-1 129,-1 3-129,-1 15 0,5-23 0,-5 23 129,0 0 0,0 0 0,17 6 0,-8 9 0,-9-15 0,16 27 129,-16-27-129,18 28 0,-18-28 0,14 21 0,-14-21 129,0 0-129,16 4 0,-16-4 0,0 0 0,10-21 129,-10 21-258,6-28 129,-1 12-129,-3 1 129,-2 15-129,6-22 0,-6 22 0,0 0 129,0 0-129,0 0 258,21 0-129,-21 0 0,12 20 129,-12-20-129,16 21 129,-16-21-129,14 21 0,-14-21-129,0 0 129,17 12 0,-17-12 0,0 0-129,14-10 0,-14 10 129,9-15 0,-9 15 0,7-17 0,-7 17 0,0 0 0,10-15 0,-10 15 0,0 0 129,0 0-129,0 0 129,18 5-129,-18-5 129,10 27-129,-2-12 129,1 2-129,-3 3 0,2-4 0,-8-16 0,17 24 0,-17-24 0,0 0 0,18 10 129,-18-10-129,5-11 0,-5 11 129,8-29-129,-4 12 0,-1-3 0,-1 6 0,1-2-129,-3 16 129,6-20-129,-6 20 129,0 0 0,0 0 0,0 0 0,0 0 0,16 15 0,-16-15 129,10 21-129,-10-21 0,11 17 0,-11-17 0,10 17 0,-10-17 0,0 0 0,0 0 129,0 0-129,15-4 0,-15 4 0,4-20 0,-4 20 0,0 0 0,5-21 0,-5 21 0,0 0 0,0 0 0,0 0 0,0 0 0,19 1 0,-19-1 129,13 20-258,-13-20 258,15 24-129,-15-24 0,16 13 0,-16-13 0,0 0 0,0 0 0,15 6 0,-15-6-129,0 0 258,9-8-258,-9 8 129,0 0 129,13-15-258,-13 15 0,0 0 129,17-9 0,-17 9-129,0 0 129,19-4 0,-19 4 0,0 0 129,19 2 0,-19-2-129,0 0 0,18 8 129,-18-8-129,18 7 129,-18-7 0,0 0-129,22 17 0,-22-17 0,22 16 258,-22-16-258,19 11 0,-19-11 0,15 7 0,-15-7 129,0 0-129,18-1 0,-18 1 129,0 0-129,0 0 0,10-21 0,-10 21 129,0 0-258,6-16 129,-6 16 0,0 0 0,0 0 0,0 0 0,0 0 129,0 0-129,10 16 0,-10-16 0,11 18 129,-11-18-258,9 19 129,-9-19-129,0 0 129,0 0 0,16 10 0,-16-10 0,7-8 0,-7 8 0,6-24 0,-6 24 0,5-31-129,-4 14 0,-1 17 129,5-16 0,-5 16 0,0 0 0,0 0-258,0 0 258,0 0 258,20-3-129,-20 3-129,12 10 129,-3 7-129,1-1 129,1 1-129,-1-1 0,-10-16 129,19 27-258,-19-27 129,0 0 0,23 7 129,-23-7-129,10-10 129,-10 10-129,9-31 0,-6 12 0,0 0 0,3-2-129,-3 2 0,-3 19 0,7-26 129,-7 26-129,0 0 129,4-16 0,-4 16 0,0 0 0,6 12 0,-6-12 129,9 25 0,-1-8 0,-1 5-129,2 0 129,0 1-258,0 0 129,0-9 0,-4 1 0,-5-15-129,0 0 129,17 12 0,-17-12 129,7-14-129,-4-6 0,2 0 0,-3-7 0,3 4 0,-2-1-129,-2 7 0,-1 17 0,6-26 129,-6 26-129,0 0 129,0 0 129,0 0-129,11 7 129,-7 12 0,2 0-129,1 3 129,1 5-258,5-2 258,-3-7-258,2 5 129,-1-3-129,-11-20 129,20 20-129,-20-20 258,20-3 0,-20 3 0,9-29 0,-4 3-129,-2-3 129,0-7-129,2 2 0,-1 2 0,-1 7-129,2 2 0,-4 6 0,-1 17 129,6-17 0,-6 17 0,0 0 0,10 16 0,-5-1 129,-1 5-129,5 2 129,-6 2-129,6-3 129,-5-4 0,2-2-129,2 0 0,-8-15 0,10 16 0,-10-16 0,0 0-129,13-13 129,-8-4 0,-2-7 0,0-4 0,1-2 0,1-3 0,-4 4-129,5 5 129,-3 3-129,-3 21 129,9-18-129,-9 18 129,0 0 0,18 11 0,-11 6 0,-1 2 0,6 7 129,-2 8-129,4-4 129,-3 3 0,3-4-129,-2-1 0,-1-8 129,-2 0 0,-9-20 0,17 4 0,-17-4-258,10-21 129,-7-2 0,3-11 0,-3-2-129,4-1 129,-2 2-129,2 0 0,-1 5 129,1 12-129,1 4 0,-8 14 129,16-11-129,-16 11 129,15 11 129,-6 7-129,1 4 0,0 1 129,5 3-129,-3 10 129,4-6-129,-4-1 129,0-8-129,1-3 0,-13-18 129,20 17-129,-20-17 129,11-11-129,-9-3 129,1-12-258,-3 2 129,4-12 129,-2 4-129,1-2 0,-3 9-129,1 1 129,4 6 0,-4 3 0,-1 15 0,0 0 0,0 0 0,0 0 129,12 11-258,-8 10 258,5 6-129,-3 4 0,3 2 258,1 0-129,1-4-129,-2 0 258,0-9-258,-2-6 129,-7-14-129,0 0 129,0 0-258,13-18 129,-11 0 0,-2-8 0,3 1-129,-2-5 258,2 5-258,2 0 129,-4 5 0,-1 20-258,4-27 258,-4 27-129,0 0 258,0 0-129,0 0 0,17 13 0,-10 4 0,-1 0 258,3 9-258,0 0 129,1 4-129,-1-2 0,1-5-129,-2-3 258,-8-20-129,12 24 0,-12-24 129,0 0-129,9-11 0,-9-7-129,0-6 258,1-4-129,-1-1-129,2-4 0,0 2-129,0 8 258,-1-4-129,-1 27 0,6-20 258,-6 20-258,0 0 258,6 7-129,-6-7 0,8 30 0,-5-3 0,1-8 129,1 2-258,0 1 129,0-6 129,-5-16-258,10 24 129,-10-24 129,0 0-258,0 0 129,0 0 0,18-3 129,-18 3-258,7-23 129,-7 23 129,8-23-258,-7 8 258,-1 15-129,5-22 0,-5 22-129,0 0 258,0 0-129,10-14 0,-10 14-129,0 0 129,13 19 0,-8-3 0,1 0 0,1 7 0,1 3 129,0-3-129,1 0 258,0-2-129,-1-4 0,-8-17 0,11 24-129,-11-24 129,0 0-258,0 0 129,12-19 0,-9 4-129,-1-9 129,-1 6 0,1-6-129,-1 5 129,1 5-129,-2 14 129,6-22 0,-6 22 0,0 0 0,0 0 0,0 0 0,0 0 0,0 0 129,17 21-129,-14-3 0,5 1 129,-1 4-129,2-2 129,3 6-129,-2-7 0,2 0 129,-12-20-129,19 19 129,-19-19-129,18 0 129,-18 0-129,9-23 0,-6 3 0,-2-7 0,2-4 0,0 1 0,-1 1-129,-1 3 0,1 7 0,2 4 0,-4 15 129,0 0 0,0 0 0,0 0-129,18 20 129,-14 0 0,5 0 0,-1 4 0,0 2 129,-2-6-129,3 0 129,-1-6 0,-8-14 0,7 16-129,-7-16 258,0 0-258,6-19 0,-6-1 0,0-2 0,3-7 0,-3 2-129,1 3 129,1-1-258,1 7 258,-3 18 0,6-23-129,-6 23 0,0 0 129,0 0-129,0 0 129,16 10 0,-16-10 0,6 24 0,-6-24 0,10 19 0,-10-19 0,0 0 0,0 0 0,18 13 129,-18-13-129,8-9 0,-8 9 0,7-23 0,-6 5 129,2-2-129,0-5 0,2 1 0,-2 7 0,1 0 0,-1 1 0,-3 16-129,0 0 129,0 0 0,0 0 0,19 16 0,-11 7 0,1 7 0,1-2 0,-3 5 129,7-3-129,-2-1-129,-1 1 258,-2-6-129,2-7 0,-11-17 0,0 0 129,20 14-129,-20-14 0,12-10 0,-7-11 0,1 4 0,-2-11 0,3 5-129,-2-2 129,1-5-129,1 7 258,-1 4-129,0 1-129,-2 1 129,-4 17 0,14-17-129,-14 17 258,0 0-129,0 0 0,19 11 0,-10 5-129,0 1 258,-2 3-129,6 1-129,-1 1 129,-1 1 0,5-6 0,-4 0-129,-12-17 129,22 20-258,-22-20 258,19 9 0,-19-9 0,19 0 0,-19 0-129,17-6 129,-17 6 0,15-11 129,-15 11-129,11-15 0,-11 15 0,8-14 0,-8 14 258,0 0-258,9-17 0,-9 17 129,0 0-129,0 0 0,0 0 129,0 0-258,0 0 129,0 0 0,0 0 0,10 11 0,-10-11-129,7 17 129,-7-17-258,9 22 516,-9-22-258,11 17 0,-11-17-258,6 14 258,-6-14 258,0 0-258,0 0 0,0 0 0,10-18 0,-9 2 0,1 0 0,-1-2 0,-1 2 0,2-1 0,-2 17 0,3-26 0,-3 26-258,0 0 258,0 0 0,0 0 0,0 0 0,0 0 0,12 17 0,-5-1 0,-1 3 0,3-1-129,0 4 129,1-4 0,3-1 0,-13-17-129,17 22 129,-17-22-129,19 11 129,-19-11 129,15-11-129,-9-8 0,0-6 0,1-3 0,-3-3 0,2-2 0,2-2 0,-4 4-129,2 7 0,0 1 129,0 9-129,-6 14 129,9-20 0,-9 20 0,0 0-129,13 11 129,-5 5 0,-1 4 129,2 5-129,1 3 0,1-1 0,0-2-129,1-4 129,-1-3 0,-11-18-129,19 23 129,-19-23 0,16 0 0,-16 0 0,13-13 0,-13 13 129,11-25-129,-11 25 0,13-25 0,-8 9 0,-5 16 0,8-15 129,-8 15-129,0 0 258,0 0-129,0 0-129,0 0 129,0 0-258,11 15 258,-10 2-129,-1 5 0,3 3-129,-1-3 258,-1 1-258,1-2 258,-1-7 0,-1-14-129,3 16 0,-3-16 258,0 0-258,2-18-258,-2-1 258,0-2 0,0-5 0,0 3 0,0-4 0,0 8-129,0 4 0,0 15 129,0-23 0,0 23 0,0 0-129,0 0 129,8 17 0,-5-1 0,3 3 0,-1 5 129,2 7-129,2-4 0,0 2 0,1-5 129,-5 0-129,4-5 0,-6-5 129,-3-14-129,0 0 0,0 0 0,16-3 0,-15-14 0,1-4 0,1 5 0,-2-8-129,2 4 129,-1-1-129,2 3 129,-4 18 0,3-20 0,-3 20 0,0 0 0,0 0 129,0 0-129,0 0 129,0 0 129,0 0-258,0 0 0,10 13-258,-10-13 258,8 20 0,-8-20-129,10 18 0,-10-18 0,11 15 129,-11-15 0,0 0 0,16 0-129,-16 0 129,9-20 129,-6 3-129,0-3 0,1 0 0,-1 2 0,0 1 0,0 2 0,-3 15 0,4-17 0,-4 17 0,0 0 0,0 0 0,15 24-129,-9-1 129,2 4 129,2 7-129,0 9 129,2-6-129,1 2 129,-2-8 0,-1-5 129,-2-9-129,-3-2 0,-5-15 0,0 0 0,11-22-129,-8 0 0,-3-8 129,1-1-129,-1-3-129,0-2 0,0 7 0,0 6 129,0 2 0,0 21 0,2-17 0,-2 17 129,0 0-129,0 0 0,0 0 0,0 12 129,0-12-258,0 0 129,0 18 0,0-18-129,0 0 129,0 0 0,0 0-129,0 0 129,0 0 0,0 0-129,0 0 129,0 0 0,0 0 0,0 0 0,0 0-258,0 0 129,0 0 129,0 0 0,16 0-129,-16 0 129,0 0 0,0 0 0,13 16 0,-13-16 0,11 23 0,-11-23 129,10 26-129,-10-26 129,12 27-258,-12-27 258,10 21-258,-10-21 129,0 0 0,0 0 0,17 0 0,-17 0-129,7-21 129,-7 21 0,9-29 0,-9 29-129,10-21 129,-10 21-129,0 0 0,11-16 129,-11 16 0,0 0 0,0 0-129,13 17 258,-13-17-129,9 24 129,-3-9-129,-6-15 129,13 23-258,-13-23 258,16 25 0,-16-25-129,0 0 129,19 16-258,-19-16 258,0 0-129,0 0 0,15 0-129,-15 0 0,0 0 258,0 0-258,0 0 129,8-9 0,-8 9 0,0 0 0,0 0 129,0 0-129,0 0 129,0 0-129,0 0 0,0 0 0,0 0 0,0 0 129,0 0-129,0 0 0,0 0 0,10 9 0,-10-9 0,0 0 0,0 0 0,0 0-129,0 0 129,0 0-129,16 8 258,-16-8-129,3-21 0,2 5-129,-5 16 129,3-30 0,-3 30 0,3-28 0,-3 28-129,1-20 129,-1 20-129,0 0 129,0 0 0,0 0 0,0 0 0,0 0 0,16 11 129,-16-11-129,9 20 0,-9-20 0,14 26 129,-7-12-129,-7-14 0,18 21 0,-18-21-129,19 13 258,-19-13-129,18 6-129,-18-6 129,18-6 129,-18 6-129,14-30 129,-6 12-129,-1-5 0,-2 2-129,2-1 258,-3 2-258,2 7 0,-6 13 129,0 0 0,0 0 0,0 0 0,17 0 0,-16 11 0,4 8 129,-1 10 0,2 1-129,0 4 0,0 0 129,0-1-129,0-6 258,-2-10-516,0 4 258,-4-21 0,5 16 258,-5-16-258,1-10 129,-1-8-258,0-5 258,0-4 0,0-6-129,-1-2 0,1-1-129,-2 3 0,-1 7 129,3 2 0,0 24 0,-3-21 0,3 21 0,0 0 0,0 0 129,-2 13 129,2-13-258,0 31 0,0-11 129,0 1-129,0-2 0,0-19 0,7 27 0,-7-13-129,0-14 129,4 21 0,-4-21-129,0 0 129,0 0 0,0 0 0,0 0 0,0 0 0,0 0 0,0 0 129,0 0-129,0 0 0,0 0-129,0 0 129,0 0 0,0 0-129,0 0 129,0 0-129,18-4 129,-18 4 0,12-27-258,-5 7 516,-1-3-516,3-11 516,0-6-516,1-13 516,-1-4-516,-1-4 516,2-9-258,-1-7 129,1-4-129,-1-8 129,2 4 0,-3 5-258,1 6 0,0 11 0,0 15-129,-2 15 258,-7 33 0,20 0 0,-10 29-129,2 36 258,0 29 129,5 21-129,-2 27 0,5 19-129,-4 15 129,2 9-129,-1-4 258,0-16-129,-4-13 0,-4-26 129,3-26 0,-8-39 0,-1-34-129,-3-27 0,0-55-129,-1-32 129,-4-36-129,-1-31 0,-3-24-129,3-12 0,0-8 0,2-7 0,4 16 129,0 18-258,0 23 129,7 33-129,1 26 129,-2 30 0,7 33 129,-13 26 258,15 41-258,-9 36 129,0 26-129,1 38 258,0 27-258,1 26 129,-2 14 0,1 9-129,1 5 0,-1-13 0,-4-17 129,1-27-129,2-33 258,-4-38-387,-2-31 258,0-39-129,0-24-129,0-54 258,0-33-258,-2-33 129,-1-27 0,-1-24 0,1-23-129,0-8 258,0-3-258,3 13 129,0 24 0,0 20-129,0 33 0,0 37 129,4 34 0,-4 44-129,5 31 258,-1 46-258,1 37 258,1 42-129,-2 25 129,5 31-129,0 16 129,3 5-129,1-4 129,0-15-129,1-23 0,-1-37 0,-3-29 0,1-46 0,-2-39-129,-9-40 129,11-32 0,-9-50-129,-1-31 129,2-33 0,-1-18 0,-2-15 0,1-14 0,1-3 0,-1 11-129,5 18 129,-3 23 0,3 31 0,-3 22-129,0 28 129,1 28 0,-4 35 0,3 24 129,-1 29-129,2 21 0,-1 23 129,3 16-129,3 10 129,1 10-129,2-6 129,2-10-129,0-9 0,-2-21 0,5-20-258,-4-25 258,2-20-129,-15-22 0,22-22 0,-13-35 129,3-25-129,-5-26 129,2-17 0,-5-13-129,4-11 129,-4-1 0,1 16 0,-2 14-129,-2 21 258,2 29-258,-3 21 258,0 25 0,0 24-129,0 28 0,0 23 129,0 24-129,0 19 0,0 13 0,1 13 0,8 3 0,0 0 0,3-3 0,0-16 0,0-25 0,1-9 0,-4-26 0,-2-22 0,-7-22 0,18-15 0,-12-26-129,0-18 258,0-18-129,0-19 0,0-7 0,-2-7 0,1-6 0,1 8 0,-4 5 0,1 13-129,2 12 129,-2 21 0,-2 14 0,4 20 0,-5 23 0,0 0-129,15 26 258,-8 25-258,3 16 258,1 19 0,3 13-129,-2 10 129,2 10-129,0-4 0,1-1 0,2-11 0,-4-13 0,3-21 0,-1-14 0,-2-20 0,-13-35 0,27 0 0,-17-27 129,1-33-258,-1-19 258,-3-17-258,2-19 129,-4-8 0,2-5-129,-2-4 258,0 8-129,0 14 0,1 13 0,1 17 129,-4 22-258,3 17 258,-1 23-129,-5 18-129,8 36 258,-2 19-258,-3 20 258,6 21-258,-1 17 258,0 3 0,-2 11-129,5-11 0,-4-7 129,2-16-258,0-19 258,-6-23-129,4-21 0,-7-30 0,0 0 0,12-28-129,-7-25 129,-4-21 129,2-7-129,-2-19 0,4-7 0,-4-3 0,4 6 0,-1 5 0,1 18-129,1 15 258,-3 14-258,2 26 129,-5 26 0,0 0 0,11 38 0,-7 27 0,4 16 0,-2 18 0,0 16 0,2 6 0,0-1 129,2 7-129,-2-18 129,0-14-129,-3-19 0,2-20 0,1-28 129,-8-28-129,0 0 0,14-45 0,-6-23 0,-4-22-129,4-19 129,-2-20 0,0-3-129,1-3 129,-1 4-129,0 7 129,0 16-129,1 15 258,-4 19-258,3 27 258,0 20-129,-6 27 0,0 0 129,16 51-129,-8 21 0,0 23 0,0 21 129,1 14-129,1 9 129,2 8-258,0-4 258,-2-12-129,1-18 129,-1-20-129,-3-17 129,1-33-129,-4-18 129,-4-25-129,10-31 0,-8-20 0,2-15 0,-1-21 0,0-10-129,3-3 129,-1-6-129,2 4 129,-1 12 0,-3 9-129,3 22 0,-5 15 129,4 14 0,-5 30 0,0 0 0,10 36 0,-4 20 0,3 19 129,-5 12 0,8 6 0,-1 10-129,-1-4 129,-1-6 0,1-20-129,-4-13 0,3-12 0,0-25-129,-9-23 129,0 0 0,19-25 129,-11-17-129,-4-11-129,5-13 129,-3-9 0,3 2 0,-3-5-129,1 8 129,0 7-258,-2 5 258,1 18 0,-3 7-129,3 16 129,-6 17-129,7-16 129,-7 16 0,9 19 0,-3 12 0,3 2 0,1 1 0,0 6 129,4-7-129,-2 4 0,-2-14 0,0-6 0,-10-17 0,20 0 0,-12-15 0,0-23-129,-2-13 129,1-12 0,1 4 0,-1-10 129,-1 0-258,0 12 129,-2 3 0,2 17 0,-3 17 0,-3 20 0,0 0 0,9 15 0,-6 26 0,1 10 0,-1 17 129,2 11-258,1 9 258,0 2-129,1-5 129,-1-12 0,1-15-129,-1-13 0,-1-17 0,-5-28 258,0 0-258,17-21-129,-12-20 0,2-10 129,1-8 0,-4-13-129,3-2 129,1 2-129,-1 2 129,-2 11 0,2 4-129,-2 15 129,0 12 0,0 9 0,-5 19-129,0 0 129,0 0 0,22 33 0,-16 4 129,3 3-129,1 5 0,4 8-129,-3-6 129,3-3 0,-5-4 0,1-10 0,-4-8 0,-6-22 0,0 0 0,0 0 129,13-12-129,-13-16 129,2-10-129,-2-2 0,0-8 0,3 0 0,-3 8 0,0 1 0,1 11 0,-1 9 0,0 19 0,0 0 129,0 0-129,2 40-129,-2 0 258,1 13-129,-1 10 0,5 7 129,0 0-129,0-6 0,1-9 129,0-12 0,-2-5-129,1-19 0,-5-19 129,0 0-258,10-34 0,-7-8 0,-2-9 129,2-9 0,0-14-129,0 0 129,2-2-129,-1 6 129,1 8 0,-2 15 0,0 8-129,2 12 129,-2 13-129,-3 14 129,0 0 0,11 30 0,-4 10 129,2 11-258,1 7 258,2 5-258,0 7 258,4-1-129,-1-9 0,0-9-129,-3-13 129,0-12 129,-12-26 0,16 10-129,-9-17 129,-1-23-129,-1-9 129,-1-12 0,1-7-258,-2-4 0,2 4 0,-2 5 129,2 12 0,-2 8 0,0 9-129,-3 24 129,0 0 0,13 11 129,-10 17-129,4 12 0,-2 3 0,4 14-129,0 0 129,1 0 0,0-2 0,-1-9-129,-1-3 129,-1-14 0,-7-29 129,12 14 0,-12-14-129,9-24 0,-6-2 0,3-11 0,0-8 0,0 5 0,-2-2 0,5 5 0,-2 7 0,-1 1 0,0 8 0,-6 21 0,9-24 0,-9 24 0,0 0 0,0 0-129,15 7 129,-11 16-129,4 0 129,2 11 0,0 11 129,5 3-258,-2 0 258,4 2 0,-4-4-129,2-10 0,-3-1 0,-2-13 129,-10-22-129,18 12-129,-18-12 129,16-31-129,-7-3 129,0-6 0,0-6-129,0-8 129,1-3-129,-1 3 258,-2 0-129,2 14-129,-3 10 129,3 7 0,-2 6 0,-7 17-129,18 7 258,-8 14-129,2 15 0,3 4 0,1 7 0,4 10-129,-1 1 258,3-5 0,-3-1-129,1-3 0,-6-7 0,3-12 129,-6-6-129,-11-24 258,18 2-258,-13-13 0,1-12 0,-2-12 0,0-11 0,-1 1-129,3-5 129,-3 0-129,0 6 129,2 5 129,-2 7-258,1 11 129,-2 7-129,-2 14 129,0 0 0,0 0 0,13 7-129,-7 19 0,-2 1 129,7 6 0,-3 4 129,4 3-258,-3-4 258,5-9-129,-9-3 0,6-7 0,-11-17 0,13 21 0,-13-21 0,12-10 129,-12 10-258,13-28 258,-4 5-129,-1-1-129,2 1 129,-3-1 0,1 8-129,-8 16 0,10-23 129,-10 23 0,0 0 0,0 0 0,15 2 0,-9 13 0,-2 2 0,4 6 129,-1 6 0,2 6-129,1-2 129,-1 0-129,2-7 0,-3-3 129,-2-6-258,-6-17 129,0 0 0,20 1 0,-16-10 0,0-16-129,1-1 129,-1-7-129,1 2 258,-1-3-258,-1 8 129,2 3-129,-2 3 129,-3 20 0,4-17 0,-4 17 129,0 0-129,0 0 0,4 16 0,-4-16 0,6 20 0,-6-20 0,8 21-129,-8-21 0,13 17 129,-13-17 0,0 0 0,15 2 0,-15-2 0,0 0 0,19-10 0,-19 10 0,13-19-129,-13 19 129,14-18 0,-14 18 0,10-17 0,-10 17-129,0 0 129,0 0 0,19-14 0,-19 14 0,0 0-129,0 0 129,17 0 0,-17 0 0,0 0 0,0 0 0,17 8 0,-17-8 129,0 0-129,17 14 0,-17-14 0,14 17 0,-14-17 0,14 16 0,-14-16 0,0 0-129,21 4 129,-21-4 0,14-11 0,-6-10 129,-2 3 0,0-4-129,1-4 0,-3 6 0,-1 3 0,-3 17 0,6-21 0,-6 21-129,0 0 129,0 0 0,9 10 0,-4 9 0,2 2 0,0 3 0,4 7 0,-2-4 0,1-3 0,0 6-129,-1-11 129,-9-19 0,16 24 0,-16-24 0,0 0 0,20-14 129,-14-3-129,-2-10 129,5 2-129,-3-2 0,1-3 0,1 7 0,-2 2 0,1 7-129,-7 14 129,0 0 0,16-2 0,-16 2 0,11 12 0,-8 5 0,4 3 129,2 8-129,1-5 0,1 4 0,-1-6 0,2 5-129,-3-9 129,-9-17 129,20 19 0,-20-19-129,17-7 0,-10-9 0,2-7 0,-3-5 129,3-1-129,-2-1-129,2 4 129,-2 5 0,-1 2-129,-6 19 129,15-19 0,-15 19 0,0 0 0,21 12 0,-14 4-129,2 4 129,2 6 0,-1-5 129,0 4-258,2-4 129,-3-6 0,1 4 0,-10-19 0,18 7 129,-18-7-129,13-9 0,-13 9 0,15-29 0,-9 5 129,2-1-129,-3 8 0,1 2-129,-6 15 129,9-22 0,-9 22-129,0 0 129,17-3-129,-17 3 129,0 0 0,16 10 0,-16-10 0,0 0 0,19 20-129,-19-20 258,0 0-129,19 10 0,-19-10-129,0 0 129,21 7 0,-21-7 0,0 0 0,0 0 0,18 0-129,-18 0 129,0 0 0,0 0 0,0 0 129,15 5-129,-15-5 0,0 0-129,16 14 129,-16-14 0,0 0 0,19 14-129,-19-14 258,0 0-129,19-8 0,-14-8 0,1-4 0,-2-1 129,2-3-129,-2 3 0,2 0-129,-3 6 0,2 0 129,-5 15-129,0 0 129,0 0 0,18 0 0,-18 0-129,7 14 129,-7-14 0,15 23 0,-15-23-258,13 25 258,-13-25 0,19 19 0,-19-19 0,18 12 0,-18-12 0,18 4 0,-18-4 0,18 0 0,-18 0-129,14 0 0,-14 0 129,18 0-129,-18 0 129,19 0 0,-19 0 0,20 0 0,-20 0 129,22 1-129,-22-1 0,19 4 0,-19-4 0,19 8 0,-19-8 0,23 7 0,-23-7 0,20 12 0,-20-12 0,19 4 0,-19-4 0,21 0 0,-21 0 0,16-5 0,-16 5 129,0 0-129,20-18 0,-20 18 0,0 0 0,16-17 129,-16 17-129,0 0-129,0 0 129,0 0 0,16 0 0,-16 0 0,9 11 0,-9-11 0,9 17-129,-9-17 258,0 0-129,15 17 0,-15-17 0,0 0 0,0 0 0,0 0 129,15-11-129,-15 11 0,4-25 0,-4 25 0,7-23 0,-7 23-129,0 0 129,8-19 0,-8 19 0,0 0 0,0 0 0,10 16 0,-10-16 129,9 24-129,-9-24 0,12 29 0,-12-29-129,13 25 129,-13-25 0,12 20 0,-12-20-129,0 0 129,0 0 0,19 0-129,-19 0 129,0 0 0,14-20 129,-14 20-129,12-16 0,-12 16 0,0 0 0,19-14 129,-19 14-258,0 0 129,18-11-129,-18 11 129,0 0 0,16 1 0,-16-1-129,10 22 258,-4-5-258,1-2 129,1 4 129,1 1-129,0 1 0,-3-5 0,-6-16 0,16 21-129,-16-21 129,0 0 129,19 0-129,-19 0 129,12-23-129,-5 1 0,-1-1 0,0-3 0,-1-4 129,1 6-258,-2 1 129,-1 3-129,-3 20 129,6-23 0,-6 23 0,0 0 0,0 0-129,0 0 129,0 0 0,15 7 129,-15-7-129,9 26 0,-9-26-129,11 26 129,-11-26 0,12 17-129,-12-17 129,0 0 0,15 6 0,-15-6 0,0 0 0,0 0 0,19-12 129,-19 12-129,9-24 129,-9 24-129,10-16 0,-10 16 0,11-14 0,-11 14 0,0 0-129,0 0 129,16-9 0,-16 9 0,0 0 0,0 0 0,12 12 0,-12-12 0,9 23 0,-3-6 0,-6-17 0,13 24 0,-13-24 0,10 19-129,-10-19 129,0 0 0,0 0 0,20 8 0,-20-8-129,0 0 129,0 0 129,17-11-129,-17 11 129,8-19-129,-8 19 0,6-17 0,-6 17 0,6-18 0,-6 18 0,0 0 129,0 0-129,3-16 0,-3 16 0,0 0 0,0 0 0,0 0 0,0 0 0,0 0-129,9 14 129,-9-14-129,0 0 129,8 20 0,-8-20 0,0 0 0,0 0 0,12 15 0,-12-15 0,0 0 0,0 0 0,17-2 0,-17 2 0,8-17 129,-8 17-129,9-23 0,-9 23 129,9-29-129,-9 29 0,6-18-129,-6 18 129,0 0 0,0 0 0,0 0 0,0 0 0,0 0 0,15 17 0,-12 0 0,0 5 0,3 3 129,0 0-258,-2 3 129,2-11 0,-6-17 0,6 24 0,-6-24 0,0 0 129,0 0-129,0 0 0,15-17 129,-14-3-129,2 5 0,-1-11 129,2 6-129,-1-3 0,-1 5 0,-2 18 0,4-23-129,-4 23 0,0 0 129,0 0 0,0 0 0,0 0 0,9 18-129,-9-18 129,6 27 129,-2-11-258,-4-16 129,11 24 0,-11-24-129,10 21 0,-10-21 129,0 0 0,16 4 0,-16-4 0,13-10 0,-13 10 129,18-32-258,-9 17 129,1-3 0,2 2-129,-12 16 129,21-21 0,-21 21-129,19-14 129,-19 14 0,17-7 129,-17 7-129,14 0-129,-14 0 129,17 2 0,-17-2 0,20 13 0,-8 2 129,0 1-258,-2 1 258,5 1-129,-15-18 0,25 26 0,-25-26-129,21 24 129,-21-24 129,16 0-129,-16 0 0,15-8 0,-15 8 0,15-24 129,-9 8-129,0 0 0,-6 16 0,10-23 0,-10 23 0,9-16 0,-9 16 0,0 0 0,0 0 129,0 0-129,10 12 0,-10-12 0,8 21 0,-8-21 0,10 23-129,-10-23 129,12 22-129,-12-22 129,9 15 0,-9-15 0,0 0 0,0 0 129,18-6 0,-18 6-129,6-24 0,-6 24 129,8-27-129,-8 27 0,8-23-129,-8 23 129,0 0-129,7-16 0,-7 16 258,0 0-129,0 0-129,12 16 129,-12-16 129,10 18-129,-10-18 0,17 22 0,-17-22-129,17 13 129,-17-13 0,15 4 0,-15-4 0,0 0 0,21-9 129,-21 9-129,13-30 129,-8 12 0,1 0-258,-2-1 129,2 3 0,-6 16 0,9-25-129,-9 25 129,0 0-129,0 0 129,15 0 129,-15 0-258,7 8 258,-7-8-258,10 29 258,-2-14-129,-4 3 0,4 0 0,-1 5 0,1-6-129,-8-17 129,11 25 0,-11-25 0,12 15-129,-12-15 129,0 0 0,0 0 0,19 0 0,-19 0 0,0 0 129,17-10-129,-17 10 0,0 0 0,15-15 0,-15 15 0,0 0 129,14-15-258,-14 15 129,0 0 0,0 0 0,0 0 0,0 0 0,15-8 0,-15 8 0,0 0 0,0 0 0,0 0 0,16 11 0,-16-11 0,0 0 0,20 18-129,-20-18 129,0 0 0,23 9 0,-23-9 0,17 0 0,-17 0 0,0 0 129,25-15-129,-25 15 0,15-19 0,-15 19 0,17-21 0,-17 21 0,17-19 0,-17 19 0,0 0 0,19-14 0,-19 14 0,0 0 0,19 13 0,-19-13 0,15 24 0,-15-24 129,15 27-258,-15-27 129,14 23 0,-14-23 0,0 0 0,23 13 129,-23-13-129,0 0 0,19-6 129,-19 6-129,12-20 129,-12 20-129,10-20 0,-10 20 0,0 0 129,10-21 0,-10 21 0,0 0-129,0 0 129,0 0 129,0 0-258,0 0 129,0 0-129,0 0 0,3 10-129,-3-10 129,0 0-258,0 0 129,0 0 258,0 0-129,0 0-129,0 0 129,0 0 0,0 0 0,0 0 0,14-9 0,-14 9 0,0 0 0,0 0 0,0 0 0,7-16-129,-7 16 129,0 0 0,0 0-129,0 0 129,0 0 0,16 15 0,-16-15 0,8 18 129,-8-18-258,9 15 129,-9-15 0,0 0 0,0 0 0,0 0 0,17 5 129,-17-5-129,11-13 129,-7-2-129,2-2 129,0-8-129,2 6 258,-1-2-258,-3 7 0,2-3 0,-6 17 0,0 0-258,12-16 258,-12 16 0,0 0 0,9 17 0,-9-17-129,12 29 258,-3-12-258,0 0 129,-1 3 0,3-1 0,-11-19-129,22 25 0,-22-25 129,19 6 0,-19-6 0,20 0 129,-20 0-129,19-21 0,-10 6 129,0-2 0,-1-2-129,-8 19 258,18-28-258,-13 11-258,-5 17 258,0 0 0,14-18 0,-14 18 0,0 0 0,0 0 0,18 14 258,-18-14-258,12 26 0,-2-9 0,-1 1 0,2 3 0,-3-7-258,-8-14 129,18 25 129,-18-25 0,0 0 0,19 9 129,-19-9-129,9-8 0,-9 8 0,11-24 258,-8 8-258,3-1 0,-2 1 0,-4 16 0,7-18 0,-7 18 0,5-15 0,-5 15 0,0 0 129,6 10-129,-6-10 0,6 25 0,-2-3 0,2 1 0,0 2 0,3-2-129,-2-3 129,2-3 0,-1-1-258,-8-16 258,0 0 258,16 12-258,-16-12 0,10-8 129,-5-8-129,-2-7 0,3 0 129,-2-1-129,2 1 129,-3-3-258,3 9 129,-5-1 0,-1 18 0,0 0 0,0 0-129,0 0 129,0 0 0,19 3 0,-19-3 0,11 31 0,-7-13 0,5 4 129,-1-4-129,0-1-129,1-2 129,-9-15-129,14 17 129,-14-17-258,0 0 258,17 0 0,-17 0 0,0 0 0,18-15 0,-18 15 258,12-26-129,-12 26-129,12-24 0,-12 24 0,12-22 129,-12 22-258,0 0 129,7-17 0,-7 17-129,0 0 129,0 0 0,0 0 0,0 0-258,0 0 258,18 0 0,-18 0 0,0 0 0,0 0 0,19 0-129,-19 0 258,0 0-129,0 0 0,19 0 0,-19 0 0,0 0 258,0 0-258,24-11 0,-24 11 0,0 0 0,19-16 0,-19 16 0,0 0 0,21-13 0,-21 13 0,0 0 0,18 5 0,-18-5 0,13 23 0,-6-6 0,2 1 0,-3-2 0,5 0 0,-4 1-258,-7-17 258,16 21 0,-16-21 0,0 0 258,18 4-258,-18-4 0,10-12 0,-10 12 129,14-26-129,-8 10 129,-6 16-129,14-28 0,-8 13-129,-6 15 129,11-16 0,-11 16 0,0 0 0,0 0 0,14 0 0,-14 0 129,0 0-129,14 22 0,-14-22 0,10 26 0,-10-26 0,11 18 0,-11-18 0,0 0 0,19 9 129,-19-9-129,12-9 0,-12 9 0,11-27 0,-5 11 129,0-1-129,-1 0 129,-2 2-129,-3 15 0,7-19-129,-7 19 129,0 0 0,0 0 0,0 0-129,0 0 129,16 2 0,-16-2 0,11 24 0,-2-9 0,-3 1 129,-6-16-129,16 19-129,-16-19 129,16 5 0,-16-5 0,0 0 0,19-7 0,-19 7 129,12-23-129,-12 23 129,13-21-129,-7 5 0,-6 16 0,9-17-129,-9 17 129,0 0 0,0 0 0,0 0 0,15-3-129,-15 3 129,6 16 129,-6-16 0,9 17-129,-9-17 0,10 20 0,-10-20 0,0 0 0,19 14-129,-19-14 129,0 0 0,21 0 0,-21 0 129,16-10-129,-16 10 0,12-13 0,-12 13 0,0 0 129,14-19-129,-14 19-129,0 0 129,0 0 0,0 0 129,0 0-129,0 0 0,0 0 0,14 8 0,-14-8 0,9 22 0,-9-22 0,11 17-129,-11-17 129,0 0-129,16 12 129,-16-12 0,0 0 0,19-17 0,-13 0 129,3-3 0,-2-10-129,4 6 129,-2-3-129,0-2 0,-1 9 0,-2-1-129,-6 21 129,14-25 0,-14 25 0,0 0 0,0 0 0,11 22 129,-8-2-129,2 7 0,-1 3 0,2 8 0,-1-4 0,1-2 0,-2-2-129,2-5 129,-3-7 0,-3-18 0,7 20 0,-7-20 0,0 0 129,9-12-129,-6-6 0,2-3 0,-2-1 0,1 2 129,0 3-129,-1 0 0,2 2 0,-5 15 0,3-17 129,-3 17-129,0 0 0,0 0 0,0 0 0,1 16 0,1 0 0,-1-1 0,2 3 0,0 0 0,0 1-129,-3-19 129,9 24 0,-9-24-129,0 0 0,13 18 129,-13-18 0,0 0-129,15-9 129,-15 9 0,9-22 0,-2 7 129,-2-2-129,2-2 0,-4 4 0,-3 15 0,11-21-129,-11 21 129,0 0 0,0 0 0,16-9-129,-16 9 129,0 0 0,15 15 0,-15-15 0,14 23 0,-14-23 0,18 19 0,-18-19 0,19 19 0,-19-19 0,20 3 0,-20-3-129,17 0 129,-17 0 0,18-14 129,-18 14-129,16-20 0,-16 20 129,17-23-129,-17 23 0,13-23 0,-13 23 0,0 0 0,15-17 0,-15 17 129,0 0-129,0 0 0,10 18 0,-8-1 0,5-2 0,-2 5 0,3 0-129,-8-20 129,14 27-129,-14-27 129,12 20 0,-12-20-129,0 0 129,0 0 0,0 0 129,14-13-258,-8-2 258,-3 0-129,2 0 0,-5 15-129,6-25 129,-6 25-129,0 0 129,17-14 0,-17 14 0,0 0 0,18 16-129,-18-16 258,13 27-258,-5-11 258,-8-16-129,15 25 0,-9-9-129,-6-16 0,14 17 129,-14-17 0,0 0 0,20 7 0,-20-7 0,0 0 0,17-8 0,-17 8 0,12-16 0,-12 16 0,12-20 129,-12 20-129,10-15 0,-10 15 0,0 0 0,17-13-129,-17 13 129,0 0 0,0 0 0,20-1-258,-20 1 516,0 0-258,18 5 0,-18-5 129,14 24-258,-14-24 258,17 29-258,-9-12 258,2-2-258,-10-15 129,13 24 0,-13-24 0,0 0-258,20 0 516,-20 0-258,8-31 0,-3 7 129,-1-2 0,-1-1 0,3 0-258,-3 0 129,2 4 0,-1 4 0,-4 19 129,5-17-129,-5 17 129,0 0-129,0 0 129,4 16-129,-3 1 129,1-1-129,2-3-129,-1 4 129,-3-17-129,6 20 129,-6-20 0,0 0-129,12 16 129,-12-16 0,7-8 0,-7 8 129,9-18-129,-9 18 0,9-19 0,-9 19 0,5-17-129,-5 17 129,0 0 0,0 0 0,0 0 0,0 0 0,16 3 0,-16-3 0,12 17 0,-12-17 0,13 22 0,-13-22 0,18 26-129,-9-11 129,-9-15 0,18 21 0,-18-21 0,19 16 0,-19-16 0,18 0 0,-18 0 0,16-9 129,-16 9-129,22-24 0,-12 9 0,-1 0 129,-9 15-129,17-21 0,-17 21 0,13-16 0,-13 16 0,0 0 0,0 0 0,0 0-129,0 0 129,0 0 129,0 0-129,0 0 0,0 0 0,0 0 0,0 0 0,0 0 0,0 0 0,0 0 0,0 0 0,0 0-129,18-7 258,-18 7-129,4-15 0,-4 15 0,6-17 0,-6 17 129,4-26-129,-4 26 0,6-25 0,-6 25-129,0 0 129,6-17 0,-6 17 0,0 0 0,0 0 0,8 13 0,-7 4 0,-1-17 0,5 17 0,-5-17-129,3 21 129,-3-21-129,0 0 129,0 0 0,0 0 0,19 5 0,-19-5 0,0 0 0,17-13 0,-17 13 0,14-19 0,-14 19 0,15-22 0,-15 22-129,13-17 129,-13 17 0,0 0 0,18-12 0,-18 12 0,0 0 0,16 7 0,-16-7 129,12 22-129,-3-5 0,0 5 129,1 0-129,0 0 0,1-1 0,-1-4-129,-10-17 129,22 23 0,-22-23 0,18 0 0,-18 0 0,18-21 0,-11 6 129,-1-5-129,1-4 129,2-1-129,-3 4 0,0 1 0,0 5 0,-1 1 0,-5 14 0,0 0 0,0 0-129,0 0 129,17-5 0,-17 5 0,0 0 0,11 17 0,-11-17 0,0 0 0,0 0 0,14 13 0,-14-13 0,0 0 0,17 6 0,-17-6 0,0 0 0,0 0-129,22 0 129,-22 0 129,0 0-129,0 0 0,16-6 0,-16 6 0,0 0 0,0 0 0,18-11 0,-18 11 0,0 0 0,0 0 0,18-5 0,-18 5 0,0 0 0,0 0 0,0 0 0,19 0 0,-19 0 0,0 0-129,0 0 129,0 0 0,19 0 0,-19 0 129,0 0-129,0 0 0,19 3-129,-19-3 258,0 0 0,0 0-129,18 2 0,-18-2-129,0 0 129,9 18 0,-9-18 129,0 0-129,6 20 0,-6-20 0,0 0 129,0 0-129,0 0 129,0 0-258,0 0 129,0 0 129,0 0-129,0 0-129,0 0 0,0 0 129,0 0 129,0 0-129,10 18 0,-10-18-129,0 0 129,8 17 0,-8-17 0,0 0 0,0 0-129,0 0 129,16 5 0,-16-5 0,7-10 0,-7 10 0,0 0 0,11-25 0,-11 25 0,0 0 0,10-15-129,-10 15 129,0 0 0,0 0 0,19-4 0,-19 4 0,0 0 0,20 0 0,-20 0 0,16 0 0,-16 0 0,19 0 0,-19 0-129,18 2 129,-18-2 0,16 6 0,-16-6 0,16 2 0,-16-2 0,0 0 0,21 0 129,-21 0-129,15-2 0,-15 2 0,18-8 0,-18 8 129,18-15-129,-18 15-129,19-11 129,-19 11 0,18-4 0,-18 4 0,14 0 0,-14 0 0,15 15-129,-6 2 258,-3-3-129,-6-14-129,19 33 129,-10-18 0,-9-15 0,16 23 129,-16-23-129,17 0 0,-17 0 0,7-11 129,-1-6-129,-5-5 129,4 0-129,-2 0 129,1 4-129,-1-4 0,2 3 0,-1 2-258,-4 17 258,0 0 0,0 0 0,16-11-129,-16 11 129,11 14-129,-5 2 129,3 5 129,-9-21-129,14 30 0,-5-10 0,-9-20 0,16 17 0,-16-17 0,0 0 0,20 13 129,-20-13-129,9-9 129,-5-5 0,-4 14 0,10-31-129,-4 12 129,0 2-129,0 0-129,-6 17 129,11-17-129,-11 17 129,0 0-129,16 0 129,-16 0 0,10 15 0,-10-15 0,11 23 0,-4-7 129,-7-16-129,10 24 0,-10-24 0,0 0 0,12 16 0,-12-16 0,0 0 129,0 0-258,0 0 129,10-14 129,-10 14 0,6-18-129,-6 18 129,3-22-258,-3 22 129,0 0 0,6-16 0,-6 16-129,0 0 129,0 0 0,5 14 0,-5-14 0,7 26 0,-4-9 0,3 3 0,-2-2 0,2-3 0,2-1-129,-8-14 0,10 21 129,-10-21-129,0 0 129,15 3 129,-15-3-129,12-7 0,-12 7 0,12-29 129,-8 12-129,3-1 0,-1 4 0,-6 14 0,8-26 0,-8 26 0,7-17 0,-7 17 0,0 0 129,0 0-129,0 0 129,6 10-129,-6-10-129,5 24 129,-5-24 0,7 25-129,-7-25 129,9 26-129,-9-26 129,10 15 0,-10-15 0,0 0 0,12-10 0,-12 10 129,10-32-129,-5 8 129,-1-3 0,2 3-129,-1 1 0,1-1 0,-4 4 0,3 3 0,-5 17-129,6-17 129,-6 17 0,0 0 0,0 0 0,0 0 0,9 11 129,-5 5-129,-1-2 0,2 6 0,0 0 0,1 0 0,-3-6 0,5 2-129,-8-16 129,9 17 0,-9-17-129,0 0 129,0 0 0,16 0 0,-16 0 0,13-12 0,-13 12 0,0 0 0,17-21 0,-17 21 0,0 0 0,16-11 0,-16 11-129,0 0 129,0 0 129,0 0-129,16 7 0,-16-7 0,10 21 129,-10-21-129,15 23 0,-15-23 0,17 27-129,-9-11 129,3 1-129,-11-17 129,13 26 0,-6-12-129,-7-14 129,11 14 0,-11-14 0,0 0 129,16-7-129,-16 7 0,10-29 0,-5 8 129,2-2-129,-1 2 129,0-3-129,0-1 129,-3 1-129,3 0 129,-3 3-129,-2 5 0,-1 16 0,6-26 0,-6 26-129,0 0 129,0 0 0,0 0-129,0 0 129,12 9 0,-12-9-129,9 15 129,-9-15 0,0 0 0,16 6 0,-16-6 129,0 0-258,15 0 258,-15 0-129,0 0 0,0 0 129,18-15-129,-18 15 0,0 0-129,0 0 129,0 0 0,0 0-129,0 0 129,0 0 0,16-2 0,-16 2 0,0 0 0,13 10 0,-13-10 0,0 0 0,24 14 0,-24-14 0,19 12 0,-19-12-129,23 7 129,-23-7 0,22 0 0,-22 0 0,23 0 0,-23 0 0,20-7 129,-20 7-129,20-24 129,-20 24-258,21-29 258,-21 29-129,21-29 0,-11 12 0,-10 17 0,15-21 0,-15 21 0,0 0 129,15-10-129,-15 10 0,9 13 0,-9-13 0,10 28-129,0-12 129,-1 8 0,2-5 0,-2 3-129,-9-22 129,17 23 0,-17-23 0,0 0 0,21 2 129,-21-2 0,9-20-129,-8-1 0,4-1 0,-2-5 129,0 2-129,1-7 129,-2 9-129,1 2 0,-2 4 0,4 1 0,-5 16 0,0 0 0,0 0 0,0 0-129,8 16 129,-8-16 0,6 34 129,-1-15-129,-1-1-129,2 2 258,-6-20-258,9 20 129,-9-20 0,6 16-129,-6-16 129,0 0 0,0 0 0,0 0 0,0 0 0,18-12 0,-18 12 0,9-18 0,-9 18 0,0 0-129,0 0 129,19-12 0,-19 12-129,0 0 129,0 0 0,19 6 129,-19-6-129,0 0 0,0 0 0,19 11 0,-19-11 0,0 0 0,18 7 0,-18-7-129,0 0 129,19 9 0,-19-9 0,0 0 0,18 13 0,-18-13 0,0 0 0,15 3 0,-15-3 0,0 0 0,16 0 0,-16 0 0,0 0-129,0 0 129,19-13 129,-19 13-129,0 0 0,14-19 0,-14 19 0,0 0 0,14-21 0,-14 21 0,0 0 0,0 0 0,15 0 0,-15 0 0,0 0 129,14 28-129,-8-9 0,1 1 129,0-2-129,1 0 0,-8-18-129,12 28 0,-12-28 129,10 13 0,-10-13 0,0 0 0,0 0 0,0 0 0,13-10 129,-13 10 0,5-17-129,-5 17 129,1-19-129,-1 19 0,0-21 0,0 21 129,0 0-129,0-16 129,0 16-129,0 0-129,0 0 129,0 0-129,0 0 129,0 0 0,0 0-129,9 9 0,-9-9 129,0 0 0,0 0 0,18 0 0,-18 0 0,12-13 0,-12 13 129,11-27-129,-5 10 0,-6 17 129,14-26-258,-14 26 129,15-23 0,-15 23 0,14-10 0,-14 10-129,17-8 129,-17 8 0,22 0 0,-22 0 0,25 13 0,-25-13-129,31 18 129,-15-5 0,4 3 0,-4-3 0,2-2 0,-2 5 0,-1-9 0,-15-7 129,26 21-129,-26-21 129,23 0-129,-23 0 0,17 0 129,-17 0-129,18-21 0,-18 21 0,12-16 0,-12 16 0,0 0-129,0 0 129,15-18 0,-15 18 0,0 0 0,0 0 0,0 0 0,9 17 0,-9-17 0,5 25 0,1-6 0,2-1 0,-2 4 0,1 2 0,1-1 0,0-8 0,-3 0-129,-5-15 129,9 24 0,-9-24-129,0 0 258,0 0-129,16-7-129,-16 7 258,9-30-129,-5 7 0,2-1 0,0 7 0,0-2-129,-6 19 129,9-27 0,-5 14 0,-4 13-129,0 0 129,0 0 0,18 0 0,-18 0 0,16 20-129,-8 0 258,4-1-258,-3-1 129,-9-18 0,22 27 0,-22-27-129,20 20 129,-20-20 0,20 3 0,-20-3 0,17 0 0,-17 0 0,18-11 0,-18 11 129,18-13-129,-18 13 0,16-20 0,-16 20 0,18-13 0,-18 13 129,0 0-129,21-16 0,-21 16-129,0 0 129,16-4 0,-16 4 0,0 0 0,16 16 0,-16-16 0,15 32 0,-6-14 0,0 0 129,1 3-129,1-7-129,-11-14 129,16 24 0,-16-24 0,0 0 0,21 7 129,-21-7-129,0 0 0,10-15 129,-10 15-129,6-22 0,-6 22 129,3-23-129,-3 23 0,0 0 0,1-17-129,-1 17 129,0 0 129,0 0 0,2 15-129,-2-15-129,4 22 129,-4-22 129,5 18-258,-5-18 129,0 0 0,10 17-129,-10-17 129,0 0 129,0 0-129,18-17 0,-18 17 129,10-34-129,-4 13 129,-1 1-129,2 0 0,-1 1-129,0 2 129,-6 17 129,10-23-258,-10 23 129,0 0 0,0 0 0,19-4 0,-19 4 0,0 0 0,18 17 0,-18-17 0,19 16 0,-19-16 0,20 13 0,-20-13 0,20 7 129,-20-7-129,25 0 0,-25 0 0,21 0 0,-21 0 0,22-7 0,-22 7 0,20-3-129,-20 3 129,17 0 0,-17 0 0,0 0 129,21-3-129,-21 3 0,0 0 0,0 0 0,16 10 129,-16-10-129,11 29 0,-8-13 0,-3-16 0,12 25 0,-12-25 0,7 27 0,-7-27 0,0 0 0,9 14 0,-9-14 129,0 0-129,7-13 0,-7 13 0,3-24 0,-3 24 129,6-23-129,-6 23 0,3-18 0,-3 18 129,0 0-129,4-16 129,-4 16-129,0 0 0,0 0 0,0 0 0,0 0 0,0 0 0,0 0-129,0 0 129,0 11 0,0-11 0,0 0 0,0 0 0,0 0 0,0 0 0,0 0 0,5-11 0,-5 11 0,0 0 0,7-21 129,-7 21-129,0 0 0,9-19-129,-9 19 129,0 0-129,0 0 129,15 0 0,-15 0-129,0 0 129,18 9 0,-18-9 0,0 0 0,19 2 0,-19-2 0,16 5 0,-16-5 0,15 0 0,-15 0 0,16 0 0,-16 0 0,0 0 0,20-5 129,-20 5-129,0 0 0,0 0 0,19 0 0,-19 0 0,9 14 0,-9-14 0,0 0 0,12 15 0,-12-15 0,0 0 0,0 0 0,16-4 129,-16 4-129,0 0 0,13-17 129,-13 17-129,0 0 0,18-16-129,-18 16 129,0 0 0,21 0 0,-21 0 0,17 6-129,-17-6 129,20 16 0,-20-16 129,22 17-258,-22-17 129,22 5 0,-22-5 129,19 0-129,-19 0 0,17-15 129,-7-4-129,-3 5 129,-7 14-129,15-33 0,-10 20 0,-5 13-129,0 0 129,0 0 0,17-8 0,-17 8 0,5 15 0,-5-15 0,4 26 0,-4-26 0,0 0 0,0 0 0,0 0 0,0 0 0,0 0 0,0 0 0,0 0 0,0 0 0,0 0 0,0 0 129,0 0-129,0 0-129,0 0 129,0 0 0,0 0 0,0 0-129,15 9 258,-15-9-258,0 0 129,12 17 0,-12-17 0,0 0 0,15 14 0,-15-14 0,0 0 0,19 3-129,-19-3 129,0 0 0,19-6 0,-19 6 0,16-12 129,-16 12-258,14-17 258,-14 17-129,16-16 0,-16 16 0,15-6 0,-15 6 0,18 0 0,-18 0 0,17 11 0,-8 5 129,3 4-129,-2 4 0,4 3 0,-2 2 0,-1-1 0,0-2 0,-1-3 0,0-2-129,-1-5 129,-9-16 0,0 0 0,20 0 0,-20 0 0,10-23 0,-3 3 129,-1-7 0,0-8-129,0 4 0,-1 3 0,2-4 0,0 5 0,-2 9-258,1 1 129,-6 17 129,0 0 0,16-10 0,-16 10 0,12 17 0,-12-17 0,13 28 129,-13-28-258,16 26 129,-16-26 0,15 20-129,-15-20 129,17 10 129,-17-10-129,0 0 0,20-16 0,-12-3 129,-8 19-129,11-35 129,-5 12-258,2 6 0,-2 0 129,0 0 0,-6 17 0,0 0-129,19-13 258,-19 13-129,18 7 0,-18-7 0,19 24 129,-9-8-129,-1 1 0,3-2 0,-12-15-129,15 21 129,-15-21 0,16 13 0,-16-13 0,0 0 0,19 0 0,-19 0 0,0 0 0,0 0 0,0 0 0,0 0 0,17 5 0,-17-5 0,0 0 0,0 0 0,0 0-129,0 0 258,0 0-129,14-4 0,-14 4 0,0 0 0,0 0 0,0 0 0,15 9 0,-15-9 0,9 20 0,-9-20 0,12 27 0,-12-27 129,13 27-129,-13-27 0,14 22 0,-14-22-129,0 0 129,14 6 0,-14-6 129,0 0-129,15-17 0,-15 17 129,9-28-129,-9 28 0,7-23 0,-7 23 0,8-23-129,-8 23 129,0 0-129,0 0 129,0 0 0,0 0 0,0 0 0,16 0 0,-16 0 0,0 0 0,0 0-129,0 0 129,18 0 129,-18 0-129,0 0 0,16-4 0,-16 4 0,0 0 129,19-10 0,-19 10 0,0 0-258,23-10 129,-23 10 0,0 0 0,16-6 0,-16 6-129,0 0 258,24 9-258,-24-9 129,14 14 0,-14-14 129,20 18-258,-20-18 258,17 19-129,-17-19-129,0 0 129,18 17 0,-18-17 0,0 0 0,0 0 258,0 0-258,0 0 0,0 0 0,0 0 0,0 0 0,0 0 0,16 0 0,-16 0-129,0 0 129,0 0 129,0 0-129,0 10 0,0-10 0,0 13 0,0-13 0,0 0 0,0 17 0,0-17-129,0 0 129,0 0 0,0 0-129,0 0 129,0 0 0,0 0-129,0 0 258,0 0-129,15 3-129,-15-3 129,0 0 0,0 0 0,19 0 0,-19 0 129,0 0-258,20 0 129,-20 0 0,16 0 0,-16 0 0,15 0 129,-15 0-129,0 0 0,19 0 129,-19 0-129,18-5 0,-18 5 0,19-9 0,-19 9 0,25-10 0,-25 10 129,22-20-258,-22 20 129,20-10 129,-20 10-129,16-19-129,-16 19 129,0 0 0,16-8 0,-16 8 0,0 0 0,0 0 0,0 0 0,19-2 0,-19 2 129,0 0-258,0 0 129,20-11 0,-20 11-129,0 0 258,0 0-129,16 6-129,-16-6 129,9 27 0,-5-10 129,2 0-129,0 3-129,-2-1 129,2-1 0,-3-4 0,-3-14 0,8 19 0,-8-19 0,0 0 129,0 0 0,6-25-129,-3 4 129,-3 1-129,1-7 0,1 1 0,1 1 0,0 2-129,-2 7 129,-1 16-129,6-25 258,-6 25-258,0 0 129,0 0 0,19-6 0,-19 6-129,15 11 258,-15-11-129,15 23-129,-15-23 0,16 16 129,-16-16 129,0 0-129,21 1 129,-21-1 0,10-18-129,-4 2 0,-2 3 129,2-8-129,-3 8 0,-3 13 0,11-28-129,-11 28 0,0 0 129,14-15 0,-14 15 0,0 0 0,15 10 0,-15-10 0,0 0 0,20 22 0,-20-22 0,16 17 0,-16-17 0,0 0 0,21 7 0,-21-7 0,0 0 0,19 0 129,-19 0-129,0 0 0,16 0 0,-16 0-129,0 0 129,18-2 0,-18 2 0,0 0 0,16 10 0,-16-10 0,18 19 0,-18-19 129,19 23-129,-9-6 0,-2 0 0,-8-17 0,18 27-129,-18-27 129,11 17 0,-11-17 129,0 0 0,0 0-129,20-4 0,-20 4 0,0 0 129,10-20-129,-10 20 0,0 0-258,0 0 387,0 0-258,7 19 129,-5 2-129,-1 12 129,1 8 0,1 1 0,-2 3 0,2-3 0,-3 1 129,2-10-129,-2-7 129,0-26 0,0 0-129,0 0 129,3-36-129,-3-8 0,0-8 0,0-6-129,0-9 258,0 4-258,0 5 129,0-5-129,0 14 129,0 9-129,1 8 129,-1 9-129,0 23 129,5-25 0,-5 25 0,0 0 0,0 0 0,16 6 129,-16-6-258,9 19 129,-9-19 0,0 0 0,0 0-129,19 6 258,-19-6-129,0 0-129,0 0 258,18-6-258,-18 6 129,0 0 129,0 0-129,19 0-129,-19 0 129,0 0 0,16 2 0,-16-2 0,0 0 0,23 7 0,-23-7 0,0 0 0,20 10 0,-20-10 0,0 0 0,19 14 0,-19-14 0,14 23 0,-14-23 0,16 27 0,-7-14 0,0 4 0,-2 0 0,2-1 0,0 5-129,-9-21 129,18 33 0,-11-19 0,-7-14 129,12 24-129,-12-24 0,7 17-129,-7-17 258,0 0-258,0 0 129,0 0 0,0 0-129,0 0 129,0 0 129,0 0-129,0 0 0,0 0 129,0 0 0,0 0-129,0 0 0,0 0 0,0 0 0,0 0 0,0 0 0,0 0-129,0 0 129,6 22 0,-6-22-129,5 20 129,-5-20 0,3 15-129,-3-15 129,0 0 0,0 0 0,0 0 0,0 0 0,9-22 0,-9 5 0,0-6 0,0 0 129,0-2-129,1-4 0,-1 7 0,0 5-129,0 2 129,0 15-129,2-23 0,-2 23 129,0 0 0,0 0-129,8 17 129,-8-17 0,9 23 0,-3-6 0,-1 0 0,-5-17 0,13 27 0,-13-27-129,6 20 129,-6-20 0,0 0 0,0 0 0,0 0 0,0 0 0,18 8 0,-18-8 0,9-15 0,-9 15 0,7-17 0,-7 17-129,0 0 258,10-17-129,-10 17 0,0 0 0,0 0 0,0 0 0,2 14 0,-2-14 0,0 31-129,0-9 0,0 0 129,0-3 0,0 4 0,0-5-129,0-18 129,1 17 129,-1-17-258,0 0 258,0 0-129,0-20 0,0-1 0,0-6 0,0 0 0,0-4 0,0 0 0,2-3 0,-2 2 0,3 9-129,-3 3 0,0 20 129,4-20-129,-4 20 0,0 0 129,12 16-258,-6 8 129,-2 7 129,2-1 0,2 6 0,-4 5 0,4-1 0,-4-3 0,3-7-129,-2-8 258,1-6-129,-6-16 0,0 0 0,19 0-129,-13-14 258,1-12-129,-1-9 0,3-8 0,0 2 129,0-5-129,-2 2 0,2 4 0,0 5 0,-3 6-129,0 9 129,-6 20 0,9-21 0,-9 21 0,0 0 0,0 0 0,15 21 0,-10 3 129,-2 0-129,2-1 0,-2 6-129,0-5 129,1-3 0,-4-21 0,3 26 129,-3-26-129,0 0 258,0 0-258,0 0 0,0 0-258,0 0 258,0 0 0,0 0 0,13-13-129,-13 13 0,0 0 129,0 0 0,18-5 129,-18 5-129,0 0 0,17 0 0,-17 0 0,0 0 129,0 0-129,17 0-129,-17 0 258,9 17-129,-9-17 0,0 0 0,13 17 0,-13-17 0,9 15 0,-9-15 0,0 0 0,0 0-129,20 6 129,-20-6 0,0 0 0,0 0-129,17 0 129,-17 0 0,0 0 0,0 0 0,0 0 0,0 0 0,0 0 0,15 3 0,-15-3 0,0 0 0,0 0 0,0 0 0,0 0 0,0 0 0,0 0 129,18 3-129,-18-3 0,9 22 0,-6-4 0,1 6 0,1 4 0,-1 2 0,-2 1 0,-1-4 0,1-1 129,-2-11-129,0-15 258,0 0-258,0 0 0,0 0 129,0-24-129,0-6 0,0-3 0,0 3-129,0-6 129,0 3 0,0 9 0,4 3-258,-3 5 129,-1 16 129,0 0 0,0 0-129,0 0 129,18 27-129,-13-1 258,1 0-258,-2 5 258,2-6-129,-2 0 0,2-1-129,-3-2 258,-3-22-258,9 18 129,-9-18 0,0 0 0,0 0 0,16 0 0,-16 0 0,9-18 0,-9 18 129,11-29-129,-5 14 0,1-3 0,-1 1 0,-6 17 0,10-20 0,-10 20-129,0 0 129,12-17 0,-12 17 129,0 0-129,0 0 0,13 17 0,-13-17 0,8 21 129,-8-21-129,10 26 0,-10-26 0,11 21 0,-11-21-129,0 0 129,17 13 0,-17-13-129,0 0 258,0 0-258,17-15 129,-17 15 0,8-20 0,-8 20 0,9-22 129,-9 22-129,6-18 0,-6 18 0,0 0 0,14-17 0,-14 17 0,0 0 0,0 0 0,16 17 0,-16-17 0,13 27 0,-7-10 0,3-3 0,-2 5 0,-7-19 129,14 24-258,-14-24 129,0 0 0,16 12 0,-16-12 0,9-9 0,-9 9-129,9-34 129,-6 11 0,3-3 0,-3-5 129,0-1-129,1 7 0,-3 1 0,1 5 129,-1 3-258,-1 16 258,3-17-258,-3 17 129,2 16 0,-1 2 0,-1 7 0,2 6-129,-1 3 129,4 3 0,-2 9 129,0-12-258,1-2 129,-2-8 0,1-3 0,-3-21 0,4 20 0,-4-20 0,0 0 129,1-20-129,-1-4 0,0-2 0,0-5 0,2 1 0,-1-2 0,2 6 0,0 1 0,0 9-129,-3 16 129,6-15 129,-6 15-129,0 0 0,12 8 0,-12-8-129,9 32 258,-6-17-129,3 3 0,-3-1 0,3 0 0,-6-17 0,6 20 0,-6-20 0,0 0 0,0 0 0,0 0 0,0 0 0,16-2 0,-16 2-129,0 0 129,10-17 129,-10 17-258,0 0 129,0 0 0,17-14 0,-17 14 0,0 0 0,0 0 0,14-9 0,-14 9 0,0 0 0,17-5 0,-17 5 0,0 0 0,19 0 0,-19 0-129,15 0 129,-15 0 0,16 0 0,-16 0 0,18-12 0,-18 12 0,19-13 0,-19 13 0,18-13 0,-18 13 0,19-8 0,-19 8 129,16 3-129,-16-3 0,16 10 0,-16-10 0,0 0-129,21 21 258,-21-21-258,0 0 129,16 12-129,-16-12 129,0 0 129,0 0-129,15 1 0,-15-1 0,0 0 0,0 0 0,0 0 129,17 0-129,-17 0 0,0 0 0,0 0 0,0 0 129,0 0 0,11-14 0,-11 14-129,0 0 258,6-25-258,-6 25 0,5-15 0,-5 15-258,0 0 258,0 0 0,0 0 258,0 0-258,7 24-258,-5-4 258,-2-1 258,0 7-258,3-5 0,-3-2 0,0-19-258,3 25 258,-3-25 0,0 0 0,0 0 0,0 0 0,0 0 0,0 0 0,11-16 0,-5 2 0,-1-3 0,2-1 0,2-1 258,0-4-258,-3 5 0,6 2-258,-12 16 258,19-24 258,-19 24-258,21-6 0,-21 6-258,20 1 258,-20-1 0,21 23 0,-21-23 258,21 20-516,-21-20 258,20 17 0,-20-17 0,20 2 0,-20-2 258,19-5-258,-19 5 0,19-20 129,-10 3-129,-2 0 0,1 0 0,-4 0 129,-4 17-129,9-27 0,-9 27 0,6-20 0,-6 20 0,0 0 0,0 0 0,0 0 0,6 18 0,-2-3-129,-1 5 129,0 2 0,3-5 0,0 2-129,-1-2 129,-5-17 0,10 21-258,-10-21 516,0 0-258,16 0 0,-16 0 0,9-21 129,-4 7-129,1-2 0,-2 0 0,2 1 0,-6 15 0,9-26 0,-9 26-129,0 0 129,15-4-258,-15 4 258,0 0 0,16 16 0,-16-16-129,12 28 258,-6-15-129,-6-13 0,10 17 0,-10-17 0,0 0 0,13 16-129,-13-16 258,0 0-258,18-6 258,-18 6-129,10-17 258,-10 17-258,6-27 0,-3 10 0,-1 0 0,-1 1 0,-1 16 0,5-20 0,-5 20 0,3-16-258,-3 16 258,0 0-129,0 0 0,0 0 129,0 0-129,0 0-129,17 17 129,-17-17 129,8 18-258,-8-18 129,6 21 0,-6-21 0,0 0 129,0 0 0,0 0 0,0 0 0,0 0 129,0 0-129,0 0 0,0 0 0,13-10 0,-13 10 0,0 0-129,0 0 129,0 0 0,0 0 0,0 0 0,0 0 0,0 7 129,0-7 0,0 0-129,0 0 129,0 0-129,3-9 129,-3 9 0,0-21-129,0 21 0,2-17 129,-2 17-129,0 0-129,4-14 129,-4 14 0,0 0 0,15 0 129,-15 0-129,12 14 0,-12-14 0,16 23 129,-16-23-129,12 27 0,-12-27 0,0 0 0,16 18-129,-16-18 129,0 0 0,0 0 0,19 5-129,-19-5 129,0 0 0,0 0 0,19 0 129,-19 0-129,0 0 0,17 0 0,-17 0 0,0 0-129,19-3 129,-19 3 0,15 0 0,-15 0 0,18 0 0,-18 0 0,20 11 0,-20-11 0,24 16 0,-14 4 0,-10-20 0,23 26 0,-23-26 0,20 24 0,-20-24 0,19 15 0,-19-15 129,0 0-129,20-8 0,-20 8 129,9-32 0,-6 14-129,1-5 129,-1-1-258,3 4 129,-5 3-258,-1 17 129,5-20 0,-5 20 0,0 0 129,13 18-129,-10-1 129,0 0 0,1 1 0,-1 2 0,3-1 129,-6-19-129,5 22 0,-5-22 0,0 0 0,0 0 0,0 0 129,0 0-129,0 0 0,18-4 0,-18 4 129,8-16-129,-8 16 0,0 0 0,18-17 0,-18 17 0,15-4 0,-15 4 0,19-7 0,-19 7 0,21 0 0,-21 0 0,19 4-129,-19-4 129,22 10-129,-22-10 129,17 9 0,-17-9 0,17 3 129,-17-3-129,0 0 129,20-8 0,-20 8-129,10-14 129,-10 14 0,9-16-129,-9 16 0,7-17 129,-7 17-258,0 0 129,0 0 0,0 0 0,15-4 0,-15 4 129,8 11-129,-8-11 0,10 29 0,-10-29 0,10 28 0,-10-28 0,14 23 0,-14-23-129,8 19 129,-8-19 0,0 0 0,0 0 0,0 0 0,18-6 0,-18 6 0,9-20 0,-9 20 0,13-25-129,-13 25 129,12-15-129,-12 15 129,17-4 0,-17 4-129,14 0 129,-14 0 0,18 15 0,-18-15-129,19 13 129,-19-13 0,18 21 0,-18-21 0,19 21 0,-19-21 0,15 15 0,-15-15 129,15 16-129,-15-16 0,0 0 0,0 0 0,15 0 0,-15 0 129,6-19-129,-5 4 129,1-2-129,1-2 0,-2-2 0,-1 2-129,2 3 129,-2 16 0,0-22 0,0 22 0,0 0 0,0 0-129,0 0 129,4 11 129,-4-11-129,4 29 0,-2-12 0,1-2 0,1 4 0,-2-4 0,-2-15 0,4 21 0,-4-21 0,0 0 129,0 0-129,0 0 0,3-21 129,-3 21-129,2-32 0,-1 9 0,1 2 0,-1 1-129,1 4 129,-2 16-129,7-17 129,-7 17 0,0 0 0,0 0-129,0 0 129,18 16 0,-12 1 0,-3 5 0,1 0-129,3-1 258,-1 0-258,-1-4 129,1-2 0,-6-15 0,9 22-129,-9-22 129,0 0 129,14 4-258,-14-4 258,0 0-258,17-8 258,-17 8-129,12-15 0,-12 15 0,7-16 0,-7 16 0,0 0 0,9-14 0,-9 14 0,0 0 0,0 0 0,4-14 0,-4 14 0,0 0 0,0 0 0,0 0 0,0 0 0,0 0 129,0 0-129,0 0 0,0 0 0,0 0 0,0 0 0,0 0 0,0 0 0,0 0 0,0 0 0,17-13 0,-17 13 0,0 0 0,0 0 0,16-19 0,-16 19 0,0 0 129,15-15-129,-15 15 129,16-12-258,-16 12 258,19-4-129,-19 4 129,18-1-129,-18 1 129,19 0-129,-19 0 0,15 4 129,-15-4-129,16 3 0,-16-3 0,16 11 0,-16-11 0,0 0 0,18 13 0,-18-13-129,0 0 129,16 14 0,-16-14 0,0 0-129,0 0 129,0 0 0,0 0 0,17 0 0,-17 0 0,0 0 0,4-17 0,-4 17 0,0 0-129,0 0 129,0 0-129,0 0 0,0 0 0,11 12 129,-11-12 0,7 24 0,-7-24 0,7 19 129,-7-19-129,0 0 0,9 22 129,-9-22-258,0 0 129,0 0 0,0 0 0,0 0 0,0 0 0,15-1-129,-15 1 258,0 0-129,16-12 0,-16 12 0,0 0-129,24 2 129,-24-2 129,18 19-129,-18-19-129,18 18 129,-18-18 0,14 17 129,-14-17 0,0 0 0,0 0 0,0 0-129,0 0 129,0 0 0,15 0 0,-15 0-129,0 0 258,0 0-258,0 0 0,0-9 129,0 9-258,0 0 129,0 0 0,0 0 0,0 0 0,0 0-258,6-17 258,-6 17 0,0 0 0,0 0 0,0 0 0,16-13 258,-16 13-258,14-19 129,-14 19-129,10-29 129,-10 29-129,10-21 0,-10 21 129,8-16-129,-8 16 0,0 0 0,0 0 0,0 0 129,0 0-129,10 14 0,-10-14 0,5 26 0,-5-26 0,7 24 0,-4-8-129,-3-16 0,9 17 129,-9-17 0,0 0 0,0 0 0,16 7 0,-16-7 0,0 0 0,13-10 129,-13 10-129,0 0 129,18-16-129,-18 16 0,16-17 0,-16 17 0,0 0 0,24-11 0,-24 11 0,18 0 0,-18 0 0,19 9-129,-19-9 129,19 11 0,-19-11 129,23 17-258,-23-17 258,23 19-129,-23-19-129,18 9 129,-18-9 0,15 6 129,-15-6-129,0 0 0,16 0 0,-16 0-129,0 0 258,0 0-129,0 0 0,15 0 0,-15 0 0,0 0 0,0 0-129,16 0 129,-16 0 0,0 0 0,0 0 0,18 0 0,-18 0 0,0 0 0,15-3 129,-15 3 0,0 0-129,0 0 129,17-17-129,-17 17 0,0 0 0,0 0 0,0 0 129,0 0-129,9-17 0,-9 17 129,0 0-129,0 0 129,0 0-129,0 0 0,0 0 0,0 0-129,0 0 129,0 0 0,0 0-129,0 0 129,0 0 0,0 0 0,17-14 0,-17 14 0,0 0 0,17-19 0,-17 19 0,0 0 0,21-9 0,-21 9-129,15-5 129,-15 5 0,18-4-129,-18 4-129,20-6-516,-2 4-1806,0 2-1419,-18 0 0,27-4-387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03T15:35:50.730"/>
    </inkml:context>
    <inkml:brush xml:id="br0">
      <inkml:brushProperty name="width" value="0.04667" units="cm"/>
      <inkml:brushProperty name="height" value="0.04667" units="cm"/>
      <inkml:brushProperty name="color" value="#F15159"/>
      <inkml:brushProperty name="transparency" value="116"/>
      <inkml:brushProperty name="fitToCurve" value="1"/>
    </inkml:brush>
  </inkml:definitions>
  <inkml:trace contextRef="#ctx0" brushRef="#br0">0 1039 2322,'0'0'2709,"0"0"-903,0 0-129,0 0-129,0 0-387,0 0-258,0 0-129,0 0-387,0 0-129,0 0 0,0 0-258,2 17-387,-2-17 258,9 15 129,-9-15-129,0 0 129,13 17-129,-13-17 129,0 0 0,0 0 129,0 0-129,12-13 0,-12 13 0,0-24 0,0 24 129,0-21-258,0 21 129,0-14 0,0 14 0,0 0 0,0 0 0,6 8 0,-2 9 0,5 0 129,-1 5 0,0-2 0,1 1-129,2-1 258,-4-1-258,-1-1-258,-6-18 516,0 0-129,0 0 129,0 0-129,0 0 129,13-13 0,-13-7 0,0 1 0,0 1-129,0 1-258,0 17 129,0-24-129,0 24 129,0 0 0,0 0 0,0 0 0,11 13 129,-11-13 0,12 28-129,-4-11 129,0 1-129,1-1 129,-9-17-258,14 25 258,-14-25-129,0 0 0,20 9 0,-20-9 0,7-12 0,-7 12 0,5-37 129,-2 20-129,-2-7 0,0 0 0,2 4 0,-1 4-129,-2 16 129,7-20 0,-7 20 129,0 0-129,18 0 0,-18 0 129,12 24-129,-2-8 129,-1 4-129,4-4 129,-1 4 129,0-3-258,-1-2 0,-11-15 0,22 14 0,-22-14 129,17 0-129,-17 0 129,15-8-258,-15 8 129,12-27 129,-12 27-129,9-23 0,-9 23-129,7-22 0,-7 22-129,0 0 516,0 0-258,0 0 0,0 0-258,17 0 258,-17 0 258,10 14-258,-10-14 129,15 21-258,-15-21 129,13 20 0,-13-20 0,0 0 0,16 13 0,-16-13 0,0 0 0,0 0 0,12-17-258,-12 17 258,8-19 0,-8 19 258,6-18-516,-6 18 258,0 0-129,0 0 129,14-4 0,-14 4 0,17 7 0,-17-7 0,19 28-129,-9-8 129,4-2 129,-14-18-129,23 23-129,-23-23 129,15 13 0,-15-13 129,0 0 0,19-6 129,-13-12-258,-4-3 0,2 2 0,1-5 0,-1 1 0,0-2-258,1 4 129,1 3 0,-6 18 0,7-16 129,-7 16-129,0 0 258,0 0-129,19 15 0,-19-15 0,14 32 0,-4-15 129,-2 1-129,-8-18 129,17 30-129,-17-30 0,14 26 0,-14-26 0,0 0 0,0 0 0,0 0 0,16-15 0,-15-1 0,-1 16 0,5-30 0,-5 30 0,4-26 0,-4 26-258,5-17 129,-5 17 129,0 0 0,0 0 0,0 0-129,15 16 258,-13 1-129,6 0 258,-4 2-258,2-2 129,-1 1-129,-5-18 0,14 26 0,-14-26 0,0 0 0,0 0 0,15 7 0,-15-7 0,6-14-129,-6 1 129,3-7 0,0 3-129,-1-1 129,-1 3-129,-1 15 0,5-23 0,-5 23 129,0 0 0,0 0 0,17 6 0,-8 9 0,-9-15 0,16 27 129,-16-27-129,18 28 0,-18-28 0,14 21 0,-14-21 129,0 0-129,16 4 0,-16-4 0,0 0 0,10-21 129,-10 21-258,6-28 129,-1 12-129,-3 1 129,-2 15-129,6-22 0,-6 22 0,0 0 129,0 0-129,0 0 258,21 0-129,-21 0 0,12 20 129,-12-20-129,16 21 129,-16-21-129,14 21 0,-14-21-129,0 0 129,17 12 0,-17-12 0,0 0-129,14-10 0,-14 10 129,9-15 0,-9 15 0,7-17 0,-7 17 0,0 0 0,10-15 0,-10 15 0,0 0 129,0 0-129,0 0 129,18 5-129,-18-5 129,10 27-129,-2-12 129,1 2-129,-3 3 0,2-4 0,-8-16 0,17 24 0,-17-24 0,0 0 0,18 10 129,-18-10-129,5-11 0,-5 11 129,8-29-129,-4 12 0,-1-3 0,-1 6 0,1-2-129,-3 16 129,6-20-129,-6 20 129,0 0 0,0 0 0,0 0 0,0 0 0,16 15 0,-16-15 129,10 21-129,-10-21 0,11 17 0,-11-17 0,10 17 0,-10-17 0,0 0 0,0 0 129,0 0-129,15-4 0,-15 4 0,4-20 0,-4 20 0,0 0 0,5-21 0,-5 21 0,0 0 0,0 0 0,0 0 0,0 0 0,19 1 0,-19-1 129,13 20-258,-13-20 258,15 24-129,-15-24 0,16 13 0,-16-13 0,0 0 0,0 0 0,15 6 0,-15-6-129,0 0 258,9-8-258,-9 8 129,0 0 129,13-15-258,-13 15 0,0 0 129,17-9 0,-17 9-129,0 0 129,19-4 0,-19 4 0,0 0 129,19 2 0,-19-2-129,0 0 0,18 8 129,-18-8-129,18 7 129,-18-7 0,0 0-129,22 17 0,-22-17 0,22 16 258,-22-16-258,19 11 0,-19-11 0,15 7 0,-15-7 129,0 0-129,18-1 0,-18 1 129,0 0-129,0 0 0,10-21 0,-10 21 129,0 0-258,6-16 129,-6 16 0,0 0 0,0 0 0,0 0 0,0 0 129,0 0-129,10 16 0,-10-16 0,11 18 129,-11-18-258,9 19 129,-9-19-129,0 0 129,0 0 0,16 10 0,-16-10 0,7-8 0,-7 8 0,6-24 0,-6 24 0,5-31-129,-4 14 0,-1 17 129,5-16 0,-5 16 0,0 0 0,0 0-258,0 0 258,0 0 258,20-3-129,-20 3-129,12 10 129,-3 7-129,1-1 129,1 1-129,-1-1 0,-10-16 129,19 27-258,-19-27 129,0 0 0,23 7 129,-23-7-129,10-10 129,-10 10-129,9-31 0,-6 12 0,0 0 0,3-2-129,-3 2 0,-3 19 0,7-26 129,-7 26-129,0 0 129,4-16 0,-4 16 0,0 0 0,6 12 0,-6-12 129,9 25 0,-1-8 0,-1 5-129,2 0 129,0 1-258,0 0 129,0-9 0,-4 1 0,-5-15-129,0 0 129,17 12 0,-17-12 129,7-14-129,-4-6 0,2 0 0,-3-7 0,3 4 0,-2-1-129,-2 7 0,-1 17 0,6-26 129,-6 26-129,0 0 129,0 0 129,0 0-129,11 7 129,-7 12 0,2 0-129,1 3 129,1 5-258,5-2 258,-3-7-258,2 5 129,-1-3-129,-11-20 129,20 20-129,-20-20 258,20-3 0,-20 3 0,9-29 0,-4 3-129,-2-3 129,0-7-129,2 2 0,-1 2 0,-1 7-129,2 2 0,-4 6 0,-1 17 129,6-17 0,-6 17 0,0 0 0,10 16 0,-5-1 129,-1 5-129,5 2 129,-6 2-129,6-3 129,-5-4 0,2-2-129,2 0 0,-8-15 0,10 16 0,-10-16 0,0 0-129,13-13 129,-8-4 0,-2-7 0,0-4 0,1-2 0,1-3 0,-4 4-129,5 5 129,-3 3-129,-3 21 129,9-18-129,-9 18 129,0 0 0,18 11 0,-11 6 0,-1 2 0,6 7 129,-2 8-129,4-4 129,-3 3 0,3-4-129,-2-1 0,-1-8 129,-2 0 0,-9-20 0,17 4 0,-17-4-258,10-21 129,-7-2 0,3-11 0,-3-2-129,4-1 129,-2 2-129,2 0 0,-1 5 129,1 12-129,1 4 0,-8 14 129,16-11-129,-16 11 129,15 11 129,-6 7-129,1 4 0,0 1 129,5 3-129,-3 10 129,4-6-129,-4-1 129,0-8-129,1-3 0,-13-18 129,20 17-129,-20-17 129,11-11-129,-9-3 129,1-12-258,-3 2 129,4-12 129,-2 4-129,1-2 0,-3 9-129,1 1 129,4 6 0,-4 3 0,-1 15 0,0 0 0,0 0 0,0 0 129,12 11-258,-8 10 258,5 6-129,-3 4 0,3 2 258,1 0-129,1-4-129,-2 0 258,0-9-258,-2-6 129,-7-14-129,0 0 129,0 0-258,13-18 129,-11 0 0,-2-8 0,3 1-129,-2-5 258,2 5-258,2 0 129,-4 5 0,-1 20-258,4-27 258,-4 27-129,0 0 258,0 0-129,0 0 0,17 13 0,-10 4 0,-1 0 258,3 9-258,0 0 129,1 4-129,-1-2 0,1-5-129,-2-3 258,-8-20-129,12 24 0,-12-24 129,0 0-129,9-11 0,-9-7-129,0-6 258,1-4-129,-1-1-129,2-4 0,0 2-129,0 8 258,-1-4-129,-1 27 0,6-20 258,-6 20-258,0 0 258,6 7-129,-6-7 0,8 30 0,-5-3 0,1-8 129,1 2-258,0 1 129,0-6 129,-5-16-258,10 24 129,-10-24 129,0 0-258,0 0 129,0 0 0,18-3 129,-18 3-258,7-23 129,-7 23 129,8-23-258,-7 8 258,-1 15-129,5-22 0,-5 22-129,0 0 258,0 0-129,10-14 0,-10 14-129,0 0 129,13 19 0,-8-3 0,1 0 0,1 7 0,1 3 129,0-3-129,1 0 258,0-2-129,-1-4 0,-8-17 0,11 24-129,-11-24 129,0 0-258,0 0 129,12-19 0,-9 4-129,-1-9 129,-1 6 0,1-6-129,-1 5 129,1 5-129,-2 14 129,6-22 0,-6 22 0,0 0 0,0 0 0,0 0 0,0 0 0,0 0 129,17 21-129,-14-3 0,5 1 129,-1 4-129,2-2 129,3 6-129,-2-7 0,2 0 129,-12-20-129,19 19 129,-19-19-129,18 0 129,-18 0-129,9-23 0,-6 3 0,-2-7 0,2-4 0,0 1 0,-1 1-129,-1 3 0,1 7 0,2 4 0,-4 15 129,0 0 0,0 0 0,0 0-129,18 20 129,-14 0 0,5 0 0,-1 4 0,0 2 129,-2-6-129,3 0 129,-1-6 0,-8-14 0,7 16-129,-7-16 258,0 0-258,6-19 0,-6-1 0,0-2 0,3-7 0,-3 2-129,1 3 129,1-1-258,1 7 258,-3 18 0,6-23-129,-6 23 0,0 0 129,0 0-129,0 0 129,16 10 0,-16-10 0,6 24 0,-6-24 0,10 19 0,-10-19 0,0 0 0,0 0 0,18 13 129,-18-13-129,8-9 0,-8 9 0,7-23 0,-6 5 129,2-2-129,0-5 0,2 1 0,-2 7 0,1 0 0,-1 1 0,-3 16-129,0 0 129,0 0 0,0 0 0,19 16 0,-11 7 0,1 7 0,1-2 0,-3 5 129,7-3-129,-2-1-129,-1 1 258,-2-6-129,2-7 0,-11-17 0,0 0 129,20 14-129,-20-14 0,12-10 0,-7-11 0,1 4 0,-2-11 0,3 5-129,-2-2 129,1-5-129,1 7 258,-1 4-129,0 1-129,-2 1 129,-4 17 0,14-17-129,-14 17 258,0 0-129,0 0 0,19 11 0,-10 5-129,0 1 258,-2 3-129,6 1-129,-1 1 129,-1 1 0,5-6 0,-4 0-129,-12-17 129,22 20-258,-22-20 258,19 9 0,-19-9 0,19 0 0,-19 0-129,17-6 129,-17 6 0,15-11 129,-15 11-129,11-15 0,-11 15 0,8-14 0,-8 14 258,0 0-258,9-17 0,-9 17 129,0 0-129,0 0 0,0 0 129,0 0-258,0 0 129,0 0 0,0 0 0,10 11 0,-10-11-129,7 17 129,-7-17-258,9 22 516,-9-22-258,11 17 0,-11-17-258,6 14 258,-6-14 258,0 0-258,0 0 0,0 0 0,10-18 0,-9 2 0,1 0 0,-1-2 0,-1 2 0,2-1 0,-2 17 0,3-26 0,-3 26-258,0 0 258,0 0 0,0 0 0,0 0 0,0 0 0,12 17 0,-5-1 0,-1 3 0,3-1-129,0 4 129,1-4 0,3-1 0,-13-17-129,17 22 129,-17-22-129,19 11 129,-19-11 129,15-11-129,-9-8 0,0-6 0,1-3 0,-3-3 0,2-2 0,2-2 0,-4 4-129,2 7 0,0 1 129,0 9-129,-6 14 129,9-20 0,-9 20 0,0 0-129,13 11 129,-5 5 0,-1 4 129,2 5-129,1 3 0,1-1 0,0-2-129,1-4 129,-1-3 0,-11-18-129,19 23 129,-19-23 0,16 0 0,-16 0 0,13-13 0,-13 13 129,11-25-129,-11 25 0,13-25 0,-8 9 0,-5 16 0,8-15 129,-8 15-129,0 0 258,0 0-129,0 0-129,0 0 129,0 0-258,11 15 258,-10 2-129,-1 5 0,3 3-129,-1-3 258,-1 1-258,1-2 258,-1-7 0,-1-14-129,3 16 0,-3-16 258,0 0-258,2-18-258,-2-1 258,0-2 0,0-5 0,0 3 0,0-4 0,0 8-129,0 4 0,0 15 129,0-23 0,0 23 0,0 0-129,0 0 129,8 17 0,-5-1 0,3 3 0,-1 5 129,2 7-129,2-4 0,0 2 0,1-5 129,-5 0-129,4-5 0,-6-5 129,-3-14-129,0 0 0,0 0 0,16-3 0,-15-14 0,1-4 0,1 5 0,-2-8-129,2 4 129,-1-1-129,2 3 129,-4 18 0,3-20 0,-3 20 0,0 0 0,0 0 129,0 0-129,0 0 129,0 0 129,0 0-258,0 0 0,10 13-258,-10-13 258,8 20 0,-8-20-129,10 18 0,-10-18 0,11 15 129,-11-15 0,0 0 0,16 0-129,-16 0 129,9-20 129,-6 3-129,0-3 0,1 0 0,-1 2 0,0 1 0,0 2 0,-3 15 0,4-17 0,-4 17 0,0 0 0,0 0 0,15 24-129,-9-1 129,2 4 129,2 7-129,0 9 129,2-6-129,1 2 129,-2-8 0,-1-5 129,-2-9-129,-3-2 0,-5-15 0,0 0 0,11-22-129,-8 0 0,-3-8 129,1-1-129,-1-3-129,0-2 0,0 7 0,0 6 129,0 2 0,0 21 0,2-17 0,-2 17 129,0 0-129,0 0 0,0 0 0,0 12 129,0-12-258,0 0 129,0 18 0,0-18-129,0 0 129,0 0 0,0 0-129,0 0 129,0 0 0,0 0-129,0 0 129,0 0 0,0 0 0,0 0 0,0 0-258,0 0 129,0 0 129,0 0 0,16 0-129,-16 0 129,0 0 0,0 0 0,13 16 0,-13-16 0,11 23 0,-11-23 129,10 26-129,-10-26 129,12 27-258,-12-27 258,10 21-258,-10-21 129,0 0 0,0 0 0,17 0 0,-17 0-129,7-21 129,-7 21 0,9-29 0,-9 29-129,10-21 129,-10 21-129,0 0 0,11-16 129,-11 16 0,0 0 0,0 0-129,13 17 258,-13-17-129,9 24 129,-3-9-129,-6-15 129,13 23-258,-13-23 258,16 25 0,-16-25-129,0 0 129,19 16-258,-19-16 258,0 0-129,0 0 0,15 0-129,-15 0 0,0 0 258,0 0-258,0 0 129,8-9 0,-8 9 0,0 0 0,0 0 129,0 0-129,0 0 129,0 0-129,0 0 0,0 0 0,0 0 0,0 0 129,0 0-129,0 0 0,0 0 0,10 9 0,-10-9 0,0 0 0,0 0 0,0 0-129,0 0 129,0 0-129,16 8 258,-16-8-129,3-21 0,2 5-129,-5 16 129,3-30 0,-3 30 0,3-28 0,-3 28-129,1-20 129,-1 20-129,0 0 129,0 0 0,0 0 0,0 0 0,0 0 0,16 11 129,-16-11-129,9 20 0,-9-20 0,14 26 129,-7-12-129,-7-14 0,18 21 0,-18-21-129,19 13 258,-19-13-129,18 6-129,-18-6 129,18-6 129,-18 6-129,14-30 129,-6 12-129,-1-5 0,-2 2-129,2-1 258,-3 2-258,2 7 0,-6 13 129,0 0 0,0 0 0,0 0 0,17 0 0,-16 11 0,4 8 129,-1 10 0,2 1-129,0 4 0,0 0 129,0-1-129,0-6 258,-2-10-516,0 4 258,-4-21 0,5 16 258,-5-16-258,1-10 129,-1-8-258,0-5 258,0-4 0,0-6-129,-1-2 0,1-1-129,-2 3 0,-1 7 129,3 2 0,0 24 0,-3-21 0,3 21 0,0 0 0,0 0 129,-2 13 129,2-13-258,0 31 0,0-11 129,0 1-129,0-2 0,0-19 0,7 27 0,-7-13-129,0-14 129,4 21 0,-4-21-129,0 0 129,0 0 0,0 0 0,0 0 0,0 0 0,0 0 0,0 0 129,0 0-129,0 0 0,0 0-129,0 0 129,0 0 0,0 0-129,0 0 129,0 0-129,18-4 129,-18 4 0,12-27-258,-5 7 516,-1-3-516,3-11 516,0-6-516,1-13 516,-1-4-516,-1-4 516,2-9-258,-1-7 129,1-4-129,-1-8 129,2 4 0,-3 5-258,1 6 0,0 11 0,0 15-129,-2 15 258,-7 33 0,20 0 0,-10 29-129,2 36 258,0 29 129,5 21-129,-2 27 0,5 19-129,-4 15 129,2 9-129,-1-4 258,0-16-129,-4-13 0,-4-26 129,3-26 0,-8-39 0,-1-34-129,-3-27 0,0-55-129,-1-32 129,-4-36-129,-1-31 0,-3-24-129,3-12 0,0-8 0,2-7 0,4 16 129,0 18-258,0 23 129,7 33-129,1 26 129,-2 30 0,7 33 129,-13 26 258,15 41-258,-9 36 129,0 26-129,1 38 258,0 27-258,1 26 129,-2 14 0,1 9-129,1 5 0,-1-13 0,-4-17 129,1-27-129,2-33 258,-4-38-387,-2-31 258,0-39-129,0-24-129,0-54 258,0-33-258,-2-33 129,-1-27 0,-1-24 0,1-23-129,0-8 258,0-3-258,3 13 129,0 24 0,0 20-129,0 33 0,0 37 129,4 34 0,-4 44-129,5 31 258,-1 46-258,1 37 258,1 42-129,-2 25 129,5 31-129,0 16 129,3 5-129,1-4 129,0-15-129,1-23 0,-1-37 0,-3-29 0,1-46 0,-2-39-129,-9-40 129,11-32 0,-9-50-129,-1-31 129,2-33 0,-1-18 0,-2-15 0,1-14 0,1-3 0,-1 11-129,5 18 129,-3 23 0,3 31 0,-3 22-129,0 28 129,1 28 0,-4 35 0,3 24 129,-1 29-129,2 21 0,-1 23 129,3 16-129,3 10 129,1 10-129,2-6 129,2-10-129,0-9 0,-2-21 0,5-20-258,-4-25 258,2-20-129,-15-22 0,22-22 0,-13-35 129,3-25-129,-5-26 129,2-17 0,-5-13-129,4-11 129,-4-1 0,1 16 0,-2 14-129,-2 21 258,2 29-258,-3 21 258,0 25 0,0 24-129,0 28 0,0 23 129,0 24-129,0 19 0,0 13 0,1 13 0,8 3 0,0 0 0,3-3 0,0-16 0,0-25 0,1-9 0,-4-26 0,-2-22 0,-7-22 0,18-15 0,-12-26-129,0-18 258,0-18-129,0-19 0,0-7 0,-2-7 0,1-6 0,1 8 0,-4 5 0,1 13-129,2 12 129,-2 21 0,-2 14 0,4 20 0,-5 23 0,0 0-129,15 26 258,-8 25-258,3 16 258,1 19 0,3 13-129,-2 10 129,2 10-129,0-4 0,1-1 0,2-11 0,-4-13 0,3-21 0,-1-14 0,-2-20 0,-13-35 0,27 0 0,-17-27 129,1-33-258,-1-19 258,-3-17-258,2-19 129,-4-8 0,2-5-129,-2-4 258,0 8-129,0 14 0,1 13 0,1 17 129,-4 22-258,3 17 258,-1 23-129,-5 18-129,8 36 258,-2 19-258,-3 20 258,6 21-258,-1 17 258,0 3 0,-2 11-129,5-11 0,-4-7 129,2-16-258,0-19 258,-6-23-129,4-21 0,-7-30 0,0 0 0,12-28-129,-7-25 129,-4-21 129,2-7-129,-2-19 0,4-7 0,-4-3 0,4 6 0,-1 5 0,1 18-129,1 15 258,-3 14-258,2 26 129,-5 26 0,0 0 0,11 38 0,-7 27 0,4 16 0,-2 18 0,0 16 0,2 6 0,0-1 129,2 7-129,-2-18 129,0-14-129,-3-19 0,2-20 0,1-28 129,-8-28-129,0 0 0,14-45 0,-6-23 0,-4-22-129,4-19 129,-2-20 0,0-3-129,1-3 129,-1 4-129,0 7 129,0 16-129,1 15 258,-4 19-258,3 27 258,0 20-129,-6 27 0,0 0 129,16 51-129,-8 21 0,0 23 0,0 21 129,1 14-129,1 9 129,2 8-258,0-4 258,-2-12-129,1-18 129,-1-20-129,-3-17 129,1-33-129,-4-18 129,-4-25-129,10-31 0,-8-20 0,2-15 0,-1-21 0,0-10-129,3-3 129,-1-6-129,2 4 129,-1 12 0,-3 9-129,3 22 0,-5 15 129,4 14 0,-5 30 0,0 0 0,10 36 0,-4 20 0,3 19 129,-5 12 0,8 6 0,-1 10-129,-1-4 129,-1-6 0,1-20-129,-4-13 0,3-12 0,0-25-129,-9-23 129,0 0 0,19-25 129,-11-17-129,-4-11-129,5-13 129,-3-9 0,3 2 0,-3-5-129,1 8 129,0 7-258,-2 5 258,1 18 0,-3 7-129,3 16 129,-6 17-129,7-16 129,-7 16 0,9 19 0,-3 12 0,3 2 0,1 1 0,0 6 129,4-7-129,-2 4 0,-2-14 0,0-6 0,-10-17 0,20 0 0,-12-15 0,0-23-129,-2-13 129,1-12 0,1 4 0,-1-10 129,-1 0-258,0 12 129,-2 3 0,2 17 0,-3 17 0,-3 20 0,0 0 0,9 15 0,-6 26 0,1 10 0,-1 17 129,2 11-258,1 9 258,0 2-129,1-5 129,-1-12 0,1-15-129,-1-13 0,-1-17 0,-5-28 258,0 0-258,17-21-129,-12-20 0,2-10 129,1-8 0,-4-13-129,3-2 129,1 2-129,-1 2 129,-2 11 0,2 4-129,-2 15 129,0 12 0,0 9 0,-5 19-129,0 0 129,0 0 0,22 33 0,-16 4 129,3 3-129,1 5 0,4 8-129,-3-6 129,3-3 0,-5-4 0,1-10 0,-4-8 0,-6-22 0,0 0 0,0 0 129,13-12-129,-13-16 129,2-10-129,-2-2 0,0-8 0,3 0 0,-3 8 0,0 1 0,1 11 0,-1 9 0,0 19 0,0 0 129,0 0-129,2 40-129,-2 0 258,1 13-129,-1 10 0,5 7 129,0 0-129,0-6 0,1-9 129,0-12 0,-2-5-129,1-19 0,-5-19 129,0 0-258,10-34 0,-7-8 0,-2-9 129,2-9 0,0-14-129,0 0 129,2-2-129,-1 6 129,1 8 0,-2 15 0,0 8-129,2 12 129,-2 13-129,-3 14 129,0 0 0,11 30 0,-4 10 129,2 11-258,1 7 258,2 5-258,0 7 258,4-1-129,-1-9 0,0-9-129,-3-13 129,0-12 129,-12-26 0,16 10-129,-9-17 129,-1-23-129,-1-9 129,-1-12 0,1-7-258,-2-4 0,2 4 0,-2 5 129,2 12 0,-2 8 0,0 9-129,-3 24 129,0 0 0,13 11 129,-10 17-129,4 12 0,-2 3 0,4 14-129,0 0 129,1 0 0,0-2 0,-1-9-129,-1-3 129,-1-14 0,-7-29 129,12 14 0,-12-14-129,9-24 0,-6-2 0,3-11 0,0-8 0,0 5 0,-2-2 0,5 5 0,-2 7 0,-1 1 0,0 8 0,-6 21 0,9-24 0,-9 24 0,0 0 0,0 0-129,15 7 129,-11 16-129,4 0 129,2 11 0,0 11 129,5 3-258,-2 0 258,4 2 0,-4-4-129,2-10 0,-3-1 0,-2-13 129,-10-22-129,18 12-129,-18-12 129,16-31-129,-7-3 129,0-6 0,0-6-129,0-8 129,1-3-129,-1 3 258,-2 0-129,2 14-129,-3 10 129,3 7 0,-2 6 0,-7 17-129,18 7 258,-8 14-129,2 15 0,3 4 0,1 7 0,4 10-129,-1 1 258,3-5 0,-3-1-129,1-3 0,-6-7 0,3-12 129,-6-6-129,-11-24 258,18 2-258,-13-13 0,1-12 0,-2-12 0,0-11 0,-1 1-129,3-5 129,-3 0-129,0 6 129,2 5 129,-2 7-258,1 11 129,-2 7-129,-2 14 129,0 0 0,0 0 0,13 7-129,-7 19 0,-2 1 129,7 6 0,-3 4 129,4 3-258,-3-4 258,5-9-129,-9-3 0,6-7 0,-11-17 0,13 21 0,-13-21 0,12-10 129,-12 10-258,13-28 258,-4 5-129,-1-1-129,2 1 129,-3-1 0,1 8-129,-8 16 0,10-23 129,-10 23 0,0 0 0,0 0 0,15 2 0,-9 13 0,-2 2 0,4 6 129,-1 6 0,2 6-129,1-2 129,-1 0-129,2-7 0,-3-3 129,-2-6-258,-6-17 129,0 0 0,20 1 0,-16-10 0,0-16-129,1-1 129,-1-7-129,1 2 258,-1-3-258,-1 8 129,2 3-129,-2 3 129,-3 20 0,4-17 0,-4 17 129,0 0-129,0 0 0,4 16 0,-4-16 0,6 20 0,-6-20 0,8 21-129,-8-21 0,13 17 129,-13-17 0,0 0 0,15 2 0,-15-2 0,0 0 0,19-10 0,-19 10 0,13-19-129,-13 19 129,14-18 0,-14 18 0,10-17 0,-10 17-129,0 0 129,0 0 0,19-14 0,-19 14 0,0 0-129,0 0 129,17 0 0,-17 0 0,0 0 0,0 0 0,17 8 0,-17-8 129,0 0-129,17 14 0,-17-14 0,14 17 0,-14-17 0,14 16 0,-14-16 0,0 0-129,21 4 129,-21-4 0,14-11 0,-6-10 129,-2 3 0,0-4-129,1-4 0,-3 6 0,-1 3 0,-3 17 0,6-21 0,-6 21-129,0 0 129,0 0 0,9 10 0,-4 9 0,2 2 0,0 3 0,4 7 0,-2-4 0,1-3 0,0 6-129,-1-11 129,-9-19 0,16 24 0,-16-24 0,0 0 0,20-14 129,-14-3-129,-2-10 129,5 2-129,-3-2 0,1-3 0,1 7 0,-2 2 0,1 7-129,-7 14 129,0 0 0,16-2 0,-16 2 0,11 12 0,-8 5 0,4 3 129,2 8-129,1-5 0,1 4 0,-1-6 0,2 5-129,-3-9 129,-9-17 129,20 19 0,-20-19-129,17-7 0,-10-9 0,2-7 0,-3-5 129,3-1-129,-2-1-129,2 4 129,-2 5 0,-1 2-129,-6 19 129,15-19 0,-15 19 0,0 0 0,21 12 0,-14 4-129,2 4 129,2 6 0,-1-5 129,0 4-258,2-4 129,-3-6 0,1 4 0,-10-19 0,18 7 129,-18-7-129,13-9 0,-13 9 0,15-29 0,-9 5 129,2-1-129,-3 8 0,1 2-129,-6 15 129,9-22 0,-9 22-129,0 0 129,17-3-129,-17 3 129,0 0 0,16 10 0,-16-10 0,0 0 0,19 20-129,-19-20 258,0 0-129,19 10 0,-19-10-129,0 0 129,21 7 0,-21-7 0,0 0 0,0 0 0,18 0-129,-18 0 129,0 0 0,0 0 0,0 0 129,15 5-129,-15-5 0,0 0-129,16 14 129,-16-14 0,0 0 0,19 14-129,-19-14 258,0 0-129,19-8 0,-14-8 0,1-4 0,-2-1 129,2-3-129,-2 3 0,2 0-129,-3 6 0,2 0 129,-5 15-129,0 0 129,0 0 0,18 0 0,-18 0-129,7 14 129,-7-14 0,15 23 0,-15-23-258,13 25 258,-13-25 0,19 19 0,-19-19 0,18 12 0,-18-12 0,18 4 0,-18-4 0,18 0 0,-18 0-129,14 0 0,-14 0 129,18 0-129,-18 0 129,19 0 0,-19 0 0,20 0 0,-20 0 129,22 1-129,-22-1 0,19 4 0,-19-4 0,19 8 0,-19-8 0,23 7 0,-23-7 0,20 12 0,-20-12 0,19 4 0,-19-4 0,21 0 0,-21 0 0,16-5 0,-16 5 129,0 0-129,20-18 0,-20 18 0,0 0 0,16-17 129,-16 17-129,0 0-129,0 0 129,0 0 0,16 0 0,-16 0 0,9 11 0,-9-11 0,9 17-129,-9-17 258,0 0-129,15 17 0,-15-17 0,0 0 0,0 0 0,0 0 129,15-11-129,-15 11 0,4-25 0,-4 25 0,7-23 0,-7 23-129,0 0 129,8-19 0,-8 19 0,0 0 0,0 0 0,10 16 0,-10-16 129,9 24-129,-9-24 0,12 29 0,-12-29-129,13 25 129,-13-25 0,12 20 0,-12-20-129,0 0 129,0 0 0,19 0-129,-19 0 129,0 0 0,14-20 129,-14 20-129,12-16 0,-12 16 0,0 0 0,19-14 129,-19 14-258,0 0 129,18-11-129,-18 11 129,0 0 0,16 1 0,-16-1-129,10 22 258,-4-5-258,1-2 129,1 4 129,1 1-129,0 1 0,-3-5 0,-6-16 0,16 21-129,-16-21 129,0 0 129,19 0-129,-19 0 129,12-23-129,-5 1 0,-1-1 0,0-3 0,-1-4 129,1 6-258,-2 1 129,-1 3-129,-3 20 129,6-23 0,-6 23 0,0 0 0,0 0-129,0 0 129,0 0 0,15 7 129,-15-7-129,9 26 0,-9-26-129,11 26 129,-11-26 0,12 17-129,-12-17 129,0 0 0,15 6 0,-15-6 0,0 0 0,0 0 0,19-12 129,-19 12-129,9-24 129,-9 24-129,10-16 0,-10 16 0,11-14 0,-11 14 0,0 0-129,0 0 129,16-9 0,-16 9 0,0 0 0,0 0 0,12 12 0,-12-12 0,9 23 0,-3-6 0,-6-17 0,13 24 0,-13-24 0,10 19-129,-10-19 129,0 0 0,0 0 0,20 8 0,-20-8-129,0 0 129,0 0 129,17-11-129,-17 11 129,8-19-129,-8 19 0,6-17 0,-6 17 0,6-18 0,-6 18 0,0 0 129,0 0-129,3-16 0,-3 16 0,0 0 0,0 0 0,0 0 0,0 0 0,0 0-129,9 14 129,-9-14-129,0 0 129,8 20 0,-8-20 0,0 0 0,0 0 0,12 15 0,-12-15 0,0 0 0,0 0 0,17-2 0,-17 2 0,8-17 129,-8 17-129,9-23 0,-9 23 129,9-29-129,-9 29 0,6-18-129,-6 18 129,0 0 0,0 0 0,0 0 0,0 0 0,0 0 0,15 17 0,-12 0 0,0 5 0,3 3 129,0 0-258,-2 3 129,2-11 0,-6-17 0,6 24 0,-6-24 0,0 0 129,0 0-129,0 0 0,15-17 129,-14-3-129,2 5 0,-1-11 129,2 6-129,-1-3 0,-1 5 0,-2 18 0,4-23-129,-4 23 0,0 0 129,0 0 0,0 0 0,0 0 0,9 18-129,-9-18 129,6 27 129,-2-11-258,-4-16 129,11 24 0,-11-24-129,10 21 0,-10-21 129,0 0 0,16 4 0,-16-4 0,13-10 0,-13 10 129,18-32-258,-9 17 129,1-3 0,2 2-129,-12 16 129,21-21 0,-21 21-129,19-14 129,-19 14 0,17-7 129,-17 7-129,14 0-129,-14 0 129,17 2 0,-17-2 0,20 13 0,-8 2 129,0 1-258,-2 1 258,5 1-129,-15-18 0,25 26 0,-25-26-129,21 24 129,-21-24 129,16 0-129,-16 0 0,15-8 0,-15 8 0,15-24 129,-9 8-129,0 0 0,-6 16 0,10-23 0,-10 23 0,9-16 0,-9 16 0,0 0 0,0 0 129,0 0-129,10 12 0,-10-12 0,8 21 0,-8-21 0,10 23-129,-10-23 129,12 22-129,-12-22 129,9 15 0,-9-15 0,0 0 0,0 0 129,18-6 0,-18 6-129,6-24 0,-6 24 129,8-27-129,-8 27 0,8-23-129,-8 23 129,0 0-129,7-16 0,-7 16 258,0 0-129,0 0-129,12 16 129,-12-16 129,10 18-129,-10-18 0,17 22 0,-17-22-129,17 13 129,-17-13 0,15 4 0,-15-4 0,0 0 0,21-9 129,-21 9-129,13-30 129,-8 12 0,1 0-258,-2-1 129,2 3 0,-6 16 0,9-25-129,-9 25 129,0 0-129,0 0 129,15 0 129,-15 0-258,7 8 258,-7-8-258,10 29 258,-2-14-129,-4 3 0,4 0 0,-1 5 0,1-6-129,-8-17 129,11 25 0,-11-25 0,12 15-129,-12-15 129,0 0 0,0 0 0,19 0 0,-19 0 0,0 0 129,17-10-129,-17 10 0,0 0 0,15-15 0,-15 15 0,0 0 129,14-15-258,-14 15 129,0 0 0,0 0 0,0 0 0,0 0 0,15-8 0,-15 8 0,0 0 0,0 0 0,0 0 0,16 11 0,-16-11 0,0 0 0,20 18-129,-20-18 129,0 0 0,23 9 0,-23-9 0,17 0 0,-17 0 0,0 0 129,25-15-129,-25 15 0,15-19 0,-15 19 0,17-21 0,-17 21 0,17-19 0,-17 19 0,0 0 0,19-14 0,-19 14 0,0 0 0,19 13 0,-19-13 0,15 24 0,-15-24 129,15 27-258,-15-27 129,14 23 0,-14-23 0,0 0 0,23 13 129,-23-13-129,0 0 0,19-6 129,-19 6-129,12-20 129,-12 20-129,10-20 0,-10 20 0,0 0 129,10-21 0,-10 21 0,0 0-129,0 0 129,0 0 129,0 0-258,0 0 129,0 0-129,0 0 0,3 10-129,-3-10 129,0 0-258,0 0 129,0 0 258,0 0-129,0 0-129,0 0 129,0 0 0,0 0 0,0 0 0,14-9 0,-14 9 0,0 0 0,0 0 0,0 0 0,7-16-129,-7 16 129,0 0 0,0 0-129,0 0 129,0 0 0,16 15 0,-16-15 0,8 18 129,-8-18-258,9 15 129,-9-15 0,0 0 0,0 0 0,0 0 0,17 5 129,-17-5-129,11-13 129,-7-2-129,2-2 129,0-8-129,2 6 258,-1-2-258,-3 7 0,2-3 0,-6 17 0,0 0-258,12-16 258,-12 16 0,0 0 0,9 17 0,-9-17-129,12 29 258,-3-12-258,0 0 129,-1 3 0,3-1 0,-11-19-129,22 25 0,-22-25 129,19 6 0,-19-6 0,20 0 129,-20 0-129,19-21 0,-10 6 129,0-2 0,-1-2-129,-8 19 258,18-28-258,-13 11-258,-5 17 258,0 0 0,14-18 0,-14 18 0,0 0 0,0 0 0,18 14 258,-18-14-258,12 26 0,-2-9 0,-1 1 0,2 3 0,-3-7-258,-8-14 129,18 25 129,-18-25 0,0 0 0,19 9 129,-19-9-129,9-8 0,-9 8 0,11-24 258,-8 8-258,3-1 0,-2 1 0,-4 16 0,7-18 0,-7 18 0,5-15 0,-5 15 0,0 0 129,6 10-129,-6-10 0,6 25 0,-2-3 0,2 1 0,0 2 0,3-2-129,-2-3 129,2-3 0,-1-1-258,-8-16 258,0 0 258,16 12-258,-16-12 0,10-8 129,-5-8-129,-2-7 0,3 0 129,-2-1-129,2 1 129,-3-3-258,3 9 129,-5-1 0,-1 18 0,0 0 0,0 0-129,0 0 129,0 0 0,19 3 0,-19-3 0,11 31 0,-7-13 0,5 4 129,-1-4-129,0-1-129,1-2 129,-9-15-129,14 17 129,-14-17-258,0 0 258,17 0 0,-17 0 0,0 0 0,18-15 0,-18 15 258,12-26-129,-12 26-129,12-24 0,-12 24 0,12-22 129,-12 22-258,0 0 129,7-17 0,-7 17-129,0 0 129,0 0 0,0 0 0,0 0-258,0 0 258,18 0 0,-18 0 0,0 0 0,0 0 0,19 0-129,-19 0 258,0 0-129,0 0 0,19 0 0,-19 0 0,0 0 258,0 0-258,24-11 0,-24 11 0,0 0 0,19-16 0,-19 16 0,0 0 0,21-13 0,-21 13 0,0 0 0,18 5 0,-18-5 0,13 23 0,-6-6 0,2 1 0,-3-2 0,5 0 0,-4 1-258,-7-17 258,16 21 0,-16-21 0,0 0 258,18 4-258,-18-4 0,10-12 0,-10 12 129,14-26-129,-8 10 129,-6 16-129,14-28 0,-8 13-129,-6 15 129,11-16 0,-11 16 0,0 0 0,0 0 0,14 0 0,-14 0 129,0 0-129,14 22 0,-14-22 0,10 26 0,-10-26 0,11 18 0,-11-18 0,0 0 0,19 9 129,-19-9-129,12-9 0,-12 9 0,11-27 0,-5 11 129,0-1-129,-1 0 129,-2 2-129,-3 15 0,7-19-129,-7 19 129,0 0 0,0 0 0,0 0-129,0 0 129,16 2 0,-16-2 0,11 24 0,-2-9 0,-3 1 129,-6-16-129,16 19-129,-16-19 129,16 5 0,-16-5 0,0 0 0,19-7 0,-19 7 129,12-23-129,-12 23 129,13-21-129,-7 5 0,-6 16 0,9-17-129,-9 17 129,0 0 0,0 0 0,0 0 0,15-3-129,-15 3 129,6 16 129,-6-16 0,9 17-129,-9-17 0,10 20 0,-10-20 0,0 0 0,19 14-129,-19-14 129,0 0 0,21 0 0,-21 0 129,16-10-129,-16 10 0,12-13 0,-12 13 0,0 0 129,14-19-129,-14 19-129,0 0 129,0 0 0,0 0 129,0 0-129,0 0 0,0 0 0,14 8 0,-14-8 0,9 22 0,-9-22 0,11 17-129,-11-17 129,0 0-129,16 12 129,-16-12 0,0 0 0,19-17 0,-13 0 129,3-3 0,-2-10-129,4 6 129,-2-3-129,0-2 0,-1 9 0,-2-1-129,-6 21 129,14-25 0,-14 25 0,0 0 0,0 0 0,11 22 129,-8-2-129,2 7 0,-1 3 0,2 8 0,-1-4 0,1-2 0,-2-2-129,2-5 129,-3-7 0,-3-18 0,7 20 0,-7-20 0,0 0 129,9-12-129,-6-6 0,2-3 0,-2-1 0,1 2 129,0 3-129,-1 0 0,2 2 0,-5 15 0,3-17 129,-3 17-129,0 0 0,0 0 0,0 0 0,1 16 0,1 0 0,-1-1 0,2 3 0,0 0 0,0 1-129,-3-19 129,9 24 0,-9-24-129,0 0 0,13 18 129,-13-18 0,0 0-129,15-9 129,-15 9 0,9-22 0,-2 7 129,-2-2-129,2-2 0,-4 4 0,-3 15 0,11-21-129,-11 21 129,0 0 0,0 0 0,16-9-129,-16 9 129,0 0 0,15 15 0,-15-15 0,14 23 0,-14-23 0,18 19 0,-18-19 0,19 19 0,-19-19 0,20 3 0,-20-3-129,17 0 129,-17 0 0,18-14 129,-18 14-129,16-20 0,-16 20 129,17-23-129,-17 23 0,13-23 0,-13 23 0,0 0 0,15-17 0,-15 17 129,0 0-129,0 0 0,10 18 0,-8-1 0,5-2 0,-2 5 0,3 0-129,-8-20 129,14 27-129,-14-27 129,12 20 0,-12-20-129,0 0 129,0 0 0,0 0 129,14-13-258,-8-2 258,-3 0-129,2 0 0,-5 15-129,6-25 129,-6 25-129,0 0 129,17-14 0,-17 14 0,0 0 0,18 16-129,-18-16 258,13 27-258,-5-11 258,-8-16-129,15 25 0,-9-9-129,-6-16 0,14 17 129,-14-17 0,0 0 0,20 7 0,-20-7 0,0 0 0,17-8 0,-17 8 0,12-16 0,-12 16 0,12-20 129,-12 20-129,10-15 0,-10 15 0,0 0 0,17-13-129,-17 13 129,0 0 0,0 0 0,20-1-258,-20 1 516,0 0-258,18 5 0,-18-5 129,14 24-258,-14-24 258,17 29-258,-9-12 258,2-2-258,-10-15 129,13 24 0,-13-24 0,0 0-258,20 0 516,-20 0-258,8-31 0,-3 7 129,-1-2 0,-1-1 0,3 0-258,-3 0 129,2 4 0,-1 4 0,-4 19 129,5-17-129,-5 17 129,0 0-129,0 0 129,4 16-129,-3 1 129,1-1-129,2-3-129,-1 4 129,-3-17-129,6 20 129,-6-20 0,0 0-129,12 16 129,-12-16 0,7-8 0,-7 8 129,9-18-129,-9 18 0,9-19 0,-9 19 0,5-17-129,-5 17 129,0 0 0,0 0 0,0 0 0,0 0 0,16 3 0,-16-3 0,12 17 0,-12-17 0,13 22 0,-13-22 0,18 26-129,-9-11 129,-9-15 0,18 21 0,-18-21 0,19 16 0,-19-16 0,18 0 0,-18 0 0,16-9 129,-16 9-129,22-24 0,-12 9 0,-1 0 129,-9 15-129,17-21 0,-17 21 0,13-16 0,-13 16 0,0 0 0,0 0 0,0 0-129,0 0 129,0 0 129,0 0-129,0 0 0,0 0 0,0 0 0,0 0 0,0 0 0,0 0 0,0 0 0,0 0 0,0 0-129,18-7 258,-18 7-129,4-15 0,-4 15 0,6-17 0,-6 17 129,4-26-129,-4 26 0,6-25 0,-6 25-129,0 0 129,6-17 0,-6 17 0,0 0 0,0 0 0,8 13 0,-7 4 0,-1-17 0,5 17 0,-5-17-129,3 21 129,-3-21-129,0 0 129,0 0 0,0 0 0,19 5 0,-19-5 0,0 0 0,17-13 0,-17 13 0,14-19 0,-14 19 0,15-22 0,-15 22-129,13-17 129,-13 17 0,0 0 0,18-12 0,-18 12 0,0 0 0,16 7 0,-16-7 129,12 22-129,-3-5 0,0 5 129,1 0-129,0 0 0,1-1 0,-1-4-129,-10-17 129,22 23 0,-22-23 0,18 0 0,-18 0 0,18-21 0,-11 6 129,-1-5-129,1-4 129,2-1-129,-3 4 0,0 1 0,0 5 0,-1 1 0,-5 14 0,0 0 0,0 0-129,0 0 129,17-5 0,-17 5 0,0 0 0,11 17 0,-11-17 0,0 0 0,0 0 0,14 13 0,-14-13 0,0 0 0,17 6 0,-17-6 0,0 0 0,0 0-129,22 0 129,-22 0 129,0 0-129,0 0 0,16-6 0,-16 6 0,0 0 0,0 0 0,18-11 0,-18 11 0,0 0 0,0 0 0,18-5 0,-18 5 0,0 0 0,0 0 0,0 0 0,19 0 0,-19 0 0,0 0-129,0 0 129,0 0 0,19 0 0,-19 0 129,0 0-129,0 0 0,19 3-129,-19-3 258,0 0 0,0 0-129,18 2 0,-18-2-129,0 0 129,9 18 0,-9-18 129,0 0-129,6 20 0,-6-20 0,0 0 129,0 0-129,0 0 129,0 0-258,0 0 129,0 0 129,0 0-129,0 0-129,0 0 0,0 0 129,0 0 129,0 0-129,10 18 0,-10-18-129,0 0 129,8 17 0,-8-17 0,0 0 0,0 0-129,0 0 129,16 5 0,-16-5 0,7-10 0,-7 10 0,0 0 0,11-25 0,-11 25 0,0 0 0,10-15-129,-10 15 129,0 0 0,0 0 0,19-4 0,-19 4 0,0 0 0,20 0 0,-20 0 0,16 0 0,-16 0 0,19 0 0,-19 0-129,18 2 129,-18-2 0,16 6 0,-16-6 0,16 2 0,-16-2 0,0 0 0,21 0 129,-21 0-129,15-2 0,-15 2 0,18-8 0,-18 8 129,18-15-129,-18 15-129,19-11 129,-19 11 0,18-4 0,-18 4 0,14 0 0,-14 0 0,15 15-129,-6 2 258,-3-3-129,-6-14-129,19 33 129,-10-18 0,-9-15 0,16 23 129,-16-23-129,17 0 0,-17 0 0,7-11 129,-1-6-129,-5-5 129,4 0-129,-2 0 129,1 4-129,-1-4 0,2 3 0,-1 2-258,-4 17 258,0 0 0,0 0 0,16-11-129,-16 11 129,11 14-129,-5 2 129,3 5 129,-9-21-129,14 30 0,-5-10 0,-9-20 0,16 17 0,-16-17 0,0 0 0,20 13 129,-20-13-129,9-9 129,-5-5 0,-4 14 0,10-31-129,-4 12 129,0 2-129,0 0-129,-6 17 129,11-17-129,-11 17 129,0 0-129,16 0 129,-16 0 0,10 15 0,-10-15 0,11 23 0,-4-7 129,-7-16-129,10 24 0,-10-24 0,0 0 0,12 16 0,-12-16 0,0 0 129,0 0-258,0 0 129,10-14 129,-10 14 0,6-18-129,-6 18 129,3-22-258,-3 22 129,0 0 0,6-16 0,-6 16-129,0 0 129,0 0 0,5 14 0,-5-14 0,7 26 0,-4-9 0,3 3 0,-2-2 0,2-3 0,2-1-129,-8-14 0,10 21 129,-10-21-129,0 0 129,15 3 129,-15-3-129,12-7 0,-12 7 0,12-29 129,-8 12-129,3-1 0,-1 4 0,-6 14 0,8-26 0,-8 26 0,7-17 0,-7 17 0,0 0 129,0 0-129,0 0 129,6 10-129,-6-10-129,5 24 129,-5-24 0,7 25-129,-7-25 129,9 26-129,-9-26 129,10 15 0,-10-15 0,0 0 0,12-10 0,-12 10 129,10-32-129,-5 8 129,-1-3 0,2 3-129,-1 1 0,1-1 0,-4 4 0,3 3 0,-5 17-129,6-17 129,-6 17 0,0 0 0,0 0 0,0 0 0,9 11 129,-5 5-129,-1-2 0,2 6 0,0 0 0,1 0 0,-3-6 0,5 2-129,-8-16 129,9 17 0,-9-17-129,0 0 129,0 0 0,16 0 0,-16 0 0,13-12 0,-13 12 0,0 0 0,17-21 0,-17 21 0,0 0 0,16-11 0,-16 11-129,0 0 129,0 0 129,0 0-129,16 7 0,-16-7 0,10 21 129,-10-21-129,15 23 0,-15-23 0,17 27-129,-9-11 129,3 1-129,-11-17 129,13 26 0,-6-12-129,-7-14 129,11 14 0,-11-14 0,0 0 129,16-7-129,-16 7 0,10-29 0,-5 8 129,2-2-129,-1 2 129,0-3-129,0-1 129,-3 1-129,3 0 129,-3 3-129,-2 5 0,-1 16 0,6-26 0,-6 26-129,0 0 129,0 0 0,0 0-129,0 0 129,12 9 0,-12-9-129,9 15 129,-9-15 0,0 0 0,16 6 0,-16-6 129,0 0-258,15 0 258,-15 0-129,0 0 0,0 0 129,18-15-129,-18 15 0,0 0-129,0 0 129,0 0 0,0 0-129,0 0 129,0 0 0,16-2 0,-16 2 0,0 0 0,13 10 0,-13-10 0,0 0 0,24 14 0,-24-14 0,19 12 0,-19-12-129,23 7 129,-23-7 0,22 0 0,-22 0 0,23 0 0,-23 0 0,20-7 129,-20 7-129,20-24 129,-20 24-258,21-29 258,-21 29-129,21-29 0,-11 12 0,-10 17 0,15-21 0,-15 21 0,0 0 129,15-10-129,-15 10 0,9 13 0,-9-13 0,10 28-129,0-12 129,-1 8 0,2-5 0,-2 3-129,-9-22 129,17 23 0,-17-23 0,0 0 0,21 2 129,-21-2 0,9-20-129,-8-1 0,4-1 0,-2-5 129,0 2-129,1-7 129,-2 9-129,1 2 0,-2 4 0,4 1 0,-5 16 0,0 0 0,0 0 0,0 0-129,8 16 129,-8-16 0,6 34 129,-1-15-129,-1-1-129,2 2 258,-6-20-258,9 20 129,-9-20 0,6 16-129,-6-16 129,0 0 0,0 0 0,0 0 0,0 0 0,18-12 0,-18 12 0,9-18 0,-9 18 0,0 0-129,0 0 129,19-12 0,-19 12-129,0 0 129,0 0 0,19 6 129,-19-6-129,0 0 0,0 0 0,19 11 0,-19-11 0,0 0 0,18 7 0,-18-7-129,0 0 129,19 9 0,-19-9 0,0 0 0,18 13 0,-18-13 0,0 0 0,15 3 0,-15-3 0,0 0 0,16 0 0,-16 0 0,0 0-129,0 0 129,19-13 129,-19 13-129,0 0 0,14-19 0,-14 19 0,0 0 0,14-21 0,-14 21 0,0 0 0,0 0 0,15 0 0,-15 0 0,0 0 129,14 28-129,-8-9 0,1 1 129,0-2-129,1 0 0,-8-18-129,12 28 0,-12-28 129,10 13 0,-10-13 0,0 0 0,0 0 0,0 0 0,13-10 129,-13 10 0,5-17-129,-5 17 129,1-19-129,-1 19 0,0-21 0,0 21 129,0 0-129,0-16 129,0 16-129,0 0-129,0 0 129,0 0-129,0 0 129,0 0 0,0 0-129,9 9 0,-9-9 129,0 0 0,0 0 0,18 0 0,-18 0 0,12-13 0,-12 13 129,11-27-129,-5 10 0,-6 17 129,14-26-258,-14 26 129,15-23 0,-15 23 0,14-10 0,-14 10-129,17-8 129,-17 8 0,22 0 0,-22 0 0,25 13 0,-25-13-129,31 18 129,-15-5 0,4 3 0,-4-3 0,2-2 0,-2 5 0,-1-9 0,-15-7 129,26 21-129,-26-21 129,23 0-129,-23 0 0,17 0 129,-17 0-129,18-21 0,-18 21 0,12-16 0,-12 16 0,0 0-129,0 0 129,15-18 0,-15 18 0,0 0 0,0 0 0,0 0 0,9 17 0,-9-17 0,5 25 0,1-6 0,2-1 0,-2 4 0,1 2 0,1-1 0,0-8 0,-3 0-129,-5-15 129,9 24 0,-9-24-129,0 0 258,0 0-129,16-7-129,-16 7 258,9-30-129,-5 7 0,2-1 0,0 7 0,0-2-129,-6 19 129,9-27 0,-5 14 0,-4 13-129,0 0 129,0 0 0,18 0 0,-18 0 0,16 20-129,-8 0 258,4-1-258,-3-1 129,-9-18 0,22 27 0,-22-27-129,20 20 129,-20-20 0,20 3 0,-20-3 0,17 0 0,-17 0 0,18-11 0,-18 11 129,18-13-129,-18 13 0,16-20 0,-16 20 0,18-13 0,-18 13 129,0 0-129,21-16 0,-21 16-129,0 0 129,16-4 0,-16 4 0,0 0 0,16 16 0,-16-16 0,15 32 0,-6-14 0,0 0 129,1 3-129,1-7-129,-11-14 129,16 24 0,-16-24 0,0 0 0,21 7 129,-21-7-129,0 0 0,10-15 129,-10 15-129,6-22 0,-6 22 129,3-23-129,-3 23 0,0 0 0,1-17-129,-1 17 129,0 0 129,0 0 0,2 15-129,-2-15-129,4 22 129,-4-22 129,5 18-258,-5-18 129,0 0 0,10 17-129,-10-17 129,0 0 129,0 0-129,18-17 0,-18 17 129,10-34-129,-4 13 129,-1 1-129,2 0 0,-1 1-129,0 2 129,-6 17 129,10-23-258,-10 23 129,0 0 0,0 0 0,19-4 0,-19 4 0,0 0 0,18 17 0,-18-17 0,19 16 0,-19-16 0,20 13 0,-20-13 0,20 7 129,-20-7-129,25 0 0,-25 0 0,21 0 0,-21 0 0,22-7 0,-22 7 0,20-3-129,-20 3 129,17 0 0,-17 0 0,0 0 129,21-3-129,-21 3 0,0 0 0,0 0 0,16 10 129,-16-10-129,11 29 0,-8-13 0,-3-16 0,12 25 0,-12-25 0,7 27 0,-7-27 0,0 0 0,9 14 0,-9-14 129,0 0-129,7-13 0,-7 13 0,3-24 0,-3 24 129,6-23-129,-6 23 0,3-18 0,-3 18 129,0 0-129,4-16 129,-4 16-129,0 0 0,0 0 0,0 0 0,0 0 0,0 0 0,0 0-129,0 0 129,0 11 0,0-11 0,0 0 0,0 0 0,0 0 0,0 0 0,0 0 0,5-11 0,-5 11 0,0 0 0,7-21 129,-7 21-129,0 0 0,9-19-129,-9 19 129,0 0-129,0 0 129,15 0 0,-15 0-129,0 0 129,18 9 0,-18-9 0,0 0 0,19 2 0,-19-2 0,16 5 0,-16-5 0,15 0 0,-15 0 0,16 0 0,-16 0 0,0 0 0,20-5 129,-20 5-129,0 0 0,0 0 0,19 0 0,-19 0 0,9 14 0,-9-14 0,0 0 0,12 15 0,-12-15 0,0 0 0,0 0 0,16-4 129,-16 4-129,0 0 0,13-17 129,-13 17-129,0 0 0,18-16-129,-18 16 129,0 0 0,21 0 0,-21 0 0,17 6-129,-17-6 129,20 16 0,-20-16 129,22 17-258,-22-17 129,22 5 0,-22-5 129,19 0-129,-19 0 0,17-15 129,-7-4-129,-3 5 129,-7 14-129,15-33 0,-10 20 0,-5 13-129,0 0 129,0 0 0,17-8 0,-17 8 0,5 15 0,-5-15 0,4 26 0,-4-26 0,0 0 0,0 0 0,0 0 0,0 0 0,0 0 0,0 0 0,0 0 0,0 0 0,0 0 0,0 0 129,0 0-129,0 0-129,0 0 129,0 0 0,0 0 0,0 0-129,15 9 258,-15-9-258,0 0 129,12 17 0,-12-17 0,0 0 0,15 14 0,-15-14 0,0 0 0,19 3-129,-19-3 129,0 0 0,19-6 0,-19 6 0,16-12 129,-16 12-258,14-17 258,-14 17-129,16-16 0,-16 16 0,15-6 0,-15 6 0,18 0 0,-18 0 0,17 11 0,-8 5 129,3 4-129,-2 4 0,4 3 0,-2 2 0,-1-1 0,0-2 0,-1-3 0,0-2-129,-1-5 129,-9-16 0,0 0 0,20 0 0,-20 0 0,10-23 0,-3 3 129,-1-7 0,0-8-129,0 4 0,-1 3 0,2-4 0,0 5 0,-2 9-258,1 1 129,-6 17 129,0 0 0,16-10 0,-16 10 0,12 17 0,-12-17 0,13 28 129,-13-28-258,16 26 129,-16-26 0,15 20-129,-15-20 129,17 10 129,-17-10-129,0 0 0,20-16 0,-12-3 129,-8 19-129,11-35 129,-5 12-258,2 6 0,-2 0 129,0 0 0,-6 17 0,0 0-129,19-13 258,-19 13-129,18 7 0,-18-7 0,19 24 129,-9-8-129,-1 1 0,3-2 0,-12-15-129,15 21 129,-15-21 0,16 13 0,-16-13 0,0 0 0,19 0 0,-19 0 0,0 0 0,0 0 0,0 0 0,0 0 0,17 5 0,-17-5 0,0 0 0,0 0 0,0 0-129,0 0 258,0 0-129,14-4 0,-14 4 0,0 0 0,0 0 0,0 0 0,15 9 0,-15-9 0,9 20 0,-9-20 0,12 27 0,-12-27 129,13 27-129,-13-27 0,14 22 0,-14-22-129,0 0 129,14 6 0,-14-6 129,0 0-129,15-17 0,-15 17 129,9-28-129,-9 28 0,7-23 0,-7 23 0,8-23-129,-8 23 129,0 0-129,0 0 129,0 0 0,0 0 0,0 0 0,16 0 0,-16 0 0,0 0 0,0 0-129,0 0 129,18 0 129,-18 0-129,0 0 0,16-4 0,-16 4 0,0 0 129,19-10 0,-19 10 0,0 0-258,23-10 129,-23 10 0,0 0 0,16-6 0,-16 6-129,0 0 258,24 9-258,-24-9 129,14 14 0,-14-14 129,20 18-258,-20-18 258,17 19-129,-17-19-129,0 0 129,18 17 0,-18-17 0,0 0 0,0 0 258,0 0-258,0 0 0,0 0 0,0 0 0,0 0 0,0 0 0,16 0 0,-16 0-129,0 0 129,0 0 129,0 0-129,0 10 0,0-10 0,0 13 0,0-13 0,0 0 0,0 17 0,0-17-129,0 0 129,0 0 0,0 0-129,0 0 129,0 0 0,0 0-129,0 0 258,0 0-129,15 3-129,-15-3 129,0 0 0,0 0 0,19 0 0,-19 0 129,0 0-258,20 0 129,-20 0 0,16 0 0,-16 0 0,15 0 129,-15 0-129,0 0 0,19 0 129,-19 0-129,18-5 0,-18 5 0,19-9 0,-19 9 0,25-10 0,-25 10 129,22-20-258,-22 20 129,20-10 129,-20 10-129,16-19-129,-16 19 129,0 0 0,16-8 0,-16 8 0,0 0 0,0 0 0,0 0 0,19-2 0,-19 2 129,0 0-258,0 0 129,20-11 0,-20 11-129,0 0 258,0 0-129,16 6-129,-16-6 129,9 27 0,-5-10 129,2 0-129,0 3-129,-2-1 129,2-1 0,-3-4 0,-3-14 0,8 19 0,-8-19 0,0 0 129,0 0 0,6-25-129,-3 4 129,-3 1-129,1-7 0,1 1 0,1 1 0,0 2-129,-2 7 129,-1 16-129,6-25 258,-6 25-258,0 0 129,0 0 0,19-6 0,-19 6-129,15 11 258,-15-11-129,15 23-129,-15-23 0,16 16 129,-16-16 129,0 0-129,21 1 129,-21-1 0,10-18-129,-4 2 0,-2 3 129,2-8-129,-3 8 0,-3 13 0,11-28-129,-11 28 0,0 0 129,14-15 0,-14 15 0,0 0 0,15 10 0,-15-10 0,0 0 0,20 22 0,-20-22 0,16 17 0,-16-17 0,0 0 0,21 7 0,-21-7 0,0 0 0,19 0 129,-19 0-129,0 0 0,16 0 0,-16 0-129,0 0 129,18-2 0,-18 2 0,0 0 0,16 10 0,-16-10 0,18 19 0,-18-19 129,19 23-129,-9-6 0,-2 0 0,-8-17 0,18 27-129,-18-27 129,11 17 0,-11-17 129,0 0 0,0 0-129,20-4 0,-20 4 0,0 0 129,10-20-129,-10 20 0,0 0-258,0 0 387,0 0-258,7 19 129,-5 2-129,-1 12 129,1 8 0,1 1 0,-2 3 0,2-3 0,-3 1 129,2-10-129,-2-7 129,0-26 0,0 0-129,0 0 129,3-36-129,-3-8 0,0-8 0,0-6-129,0-9 258,0 4-258,0 5 129,0-5-129,0 14 129,0 9-129,1 8 129,-1 9-129,0 23 129,5-25 0,-5 25 0,0 0 0,0 0 0,16 6 129,-16-6-258,9 19 129,-9-19 0,0 0 0,0 0-129,19 6 258,-19-6-129,0 0-129,0 0 258,18-6-258,-18 6 129,0 0 129,0 0-129,19 0-129,-19 0 129,0 0 0,16 2 0,-16-2 0,0 0 0,23 7 0,-23-7 0,0 0 0,20 10 0,-20-10 0,0 0 0,19 14 0,-19-14 0,14 23 0,-14-23 0,16 27 0,-7-14 0,0 4 0,-2 0 0,2-1 0,0 5-129,-9-21 129,18 33 0,-11-19 0,-7-14 129,12 24-129,-12-24 0,7 17-129,-7-17 258,0 0-258,0 0 129,0 0 0,0 0-129,0 0 129,0 0 129,0 0-129,0 0 0,0 0 129,0 0 0,0 0-129,0 0 0,0 0 0,0 0 0,0 0 0,0 0 0,0 0-129,0 0 129,6 22 0,-6-22-129,5 20 129,-5-20 0,3 15-129,-3-15 129,0 0 0,0 0 0,0 0 0,0 0 0,9-22 0,-9 5 0,0-6 0,0 0 129,0-2-129,1-4 0,-1 7 0,0 5-129,0 2 129,0 15-129,2-23 0,-2 23 129,0 0 0,0 0-129,8 17 129,-8-17 0,9 23 0,-3-6 0,-1 0 0,-5-17 0,13 27 0,-13-27-129,6 20 129,-6-20 0,0 0 0,0 0 0,0 0 0,0 0 0,18 8 0,-18-8 0,9-15 0,-9 15 0,7-17 0,-7 17-129,0 0 258,10-17-129,-10 17 0,0 0 0,0 0 0,0 0 0,2 14 0,-2-14 0,0 31-129,0-9 0,0 0 129,0-3 0,0 4 0,0-5-129,0-18 129,1 17 129,-1-17-258,0 0 258,0 0-129,0-20 0,0-1 0,0-6 0,0 0 0,0-4 0,0 0 0,2-3 0,-2 2 0,3 9-129,-3 3 0,0 20 129,4-20-129,-4 20 0,0 0 129,12 16-258,-6 8 129,-2 7 129,2-1 0,2 6 0,-4 5 0,4-1 0,-4-3 0,3-7-129,-2-8 258,1-6-129,-6-16 0,0 0 0,19 0-129,-13-14 258,1-12-129,-1-9 0,3-8 0,0 2 129,0-5-129,-2 2 0,2 4 0,0 5 0,-3 6-129,0 9 129,-6 20 0,9-21 0,-9 21 0,0 0 0,0 0 0,15 21 0,-10 3 129,-2 0-129,2-1 0,-2 6-129,0-5 129,1-3 0,-4-21 0,3 26 129,-3-26-129,0 0 258,0 0-258,0 0 0,0 0-258,0 0 258,0 0 0,0 0 0,13-13-129,-13 13 0,0 0 129,0 0 0,18-5 129,-18 5-129,0 0 0,17 0 0,-17 0 0,0 0 129,0 0-129,17 0-129,-17 0 258,9 17-129,-9-17 0,0 0 0,13 17 0,-13-17 0,9 15 0,-9-15 0,0 0 0,0 0-129,20 6 129,-20-6 0,0 0 0,0 0-129,17 0 129,-17 0 0,0 0 0,0 0 0,0 0 0,0 0 0,0 0 0,15 3 0,-15-3 0,0 0 0,0 0 0,0 0 0,0 0 0,0 0 0,0 0 129,18 3-129,-18-3 0,9 22 0,-6-4 0,1 6 0,1 4 0,-1 2 0,-2 1 0,-1-4 0,1-1 129,-2-11-129,0-15 258,0 0-258,0 0 0,0 0 129,0-24-129,0-6 0,0-3 0,0 3-129,0-6 129,0 3 0,0 9 0,4 3-258,-3 5 129,-1 16 129,0 0 0,0 0-129,0 0 129,18 27-129,-13-1 258,1 0-258,-2 5 258,2-6-129,-2 0 0,2-1-129,-3-2 258,-3-22-258,9 18 129,-9-18 0,0 0 0,0 0 0,16 0 0,-16 0 0,9-18 0,-9 18 129,11-29-129,-5 14 0,1-3 0,-1 1 0,-6 17 0,10-20 0,-10 20-129,0 0 129,12-17 0,-12 17 129,0 0-129,0 0 0,13 17 0,-13-17 0,8 21 129,-8-21-129,10 26 0,-10-26 0,11 21 0,-11-21-129,0 0 129,17 13 0,-17-13-129,0 0 258,0 0-258,17-15 129,-17 15 0,8-20 0,-8 20 0,9-22 129,-9 22-129,6-18 0,-6 18 0,0 0 0,14-17 0,-14 17 0,0 0 0,0 0 0,16 17 0,-16-17 0,13 27 0,-7-10 0,3-3 0,-2 5 0,-7-19 129,14 24-258,-14-24 129,0 0 0,16 12 0,-16-12 0,9-9 0,-9 9-129,9-34 129,-6 11 0,3-3 0,-3-5 129,0-1-129,1 7 0,-3 1 0,1 5 129,-1 3-258,-1 16 258,3-17-258,-3 17 129,2 16 0,-1 2 0,-1 7 0,2 6-129,-1 3 129,4 3 0,-2 9 129,0-12-258,1-2 129,-2-8 0,1-3 0,-3-21 0,4 20 0,-4-20 0,0 0 129,1-20-129,-1-4 0,0-2 0,0-5 0,2 1 0,-1-2 0,2 6 0,0 1 0,0 9-129,-3 16 129,6-15 129,-6 15-129,0 0 0,12 8 0,-12-8-129,9 32 258,-6-17-129,3 3 0,-3-1 0,3 0 0,-6-17 0,6 20 0,-6-20 0,0 0 0,0 0 0,0 0 0,0 0 0,16-2 0,-16 2-129,0 0 129,10-17 129,-10 17-258,0 0 129,0 0 0,17-14 0,-17 14 0,0 0 0,0 0 0,14-9 0,-14 9 0,0 0 0,17-5 0,-17 5 0,0 0 0,19 0 0,-19 0-129,15 0 129,-15 0 0,16 0 0,-16 0 0,18-12 0,-18 12 0,19-13 0,-19 13 0,18-13 0,-18 13 0,19-8 0,-19 8 129,16 3-129,-16-3 0,16 10 0,-16-10 0,0 0-129,21 21 258,-21-21-258,0 0 129,16 12-129,-16-12 129,0 0 129,0 0-129,15 1 0,-15-1 0,0 0 0,0 0 0,0 0 129,17 0-129,-17 0 0,0 0 0,0 0 0,0 0 129,0 0 0,11-14 0,-11 14-129,0 0 258,6-25-258,-6 25 0,5-15 0,-5 15-258,0 0 258,0 0 0,0 0 258,0 0-258,7 24-258,-5-4 258,-2-1 258,0 7-258,3-5 0,-3-2 0,0-19-258,3 25 258,-3-25 0,0 0 0,0 0 0,0 0 0,0 0 0,0 0 0,11-16 0,-5 2 0,-1-3 0,2-1 0,2-1 258,0-4-258,-3 5 0,6 2-258,-12 16 258,19-24 258,-19 24-258,21-6 0,-21 6-258,20 1 258,-20-1 0,21 23 0,-21-23 258,21 20-516,-21-20 258,20 17 0,-20-17 0,20 2 0,-20-2 258,19-5-258,-19 5 0,19-20 129,-10 3-129,-2 0 0,1 0 0,-4 0 129,-4 17-129,9-27 0,-9 27 0,6-20 0,-6 20 0,0 0 0,0 0 0,0 0 0,6 18 0,-2-3-129,-1 5 129,0 2 0,3-5 0,0 2-129,-1-2 129,-5-17 0,10 21-258,-10-21 516,0 0-258,16 0 0,-16 0 0,9-21 129,-4 7-129,1-2 0,-2 0 0,2 1 0,-6 15 0,9-26 0,-9 26-129,0 0 129,15-4-258,-15 4 258,0 0 0,16 16 0,-16-16-129,12 28 258,-6-15-129,-6-13 0,10 17 0,-10-17 0,0 0 0,13 16-129,-13-16 258,0 0-258,18-6 258,-18 6-129,10-17 258,-10 17-258,6-27 0,-3 10 0,-1 0 0,-1 1 0,-1 16 0,5-20 0,-5 20 0,3-16-258,-3 16 258,0 0-129,0 0 0,0 0 129,0 0-129,0 0-129,17 17 129,-17-17 129,8 18-258,-8-18 129,6 21 0,-6-21 0,0 0 129,0 0 0,0 0 0,0 0 0,0 0 129,0 0-129,0 0 0,0 0 0,13-10 0,-13 10 0,0 0-129,0 0 129,0 0 0,0 0 0,0 0 0,0 0 0,0 7 129,0-7 0,0 0-129,0 0 129,0 0-129,3-9 129,-3 9 0,0-21-129,0 21 0,2-17 129,-2 17-129,0 0-129,4-14 129,-4 14 0,0 0 0,15 0 129,-15 0-129,12 14 0,-12-14 0,16 23 129,-16-23-129,12 27 0,-12-27 0,0 0 0,16 18-129,-16-18 129,0 0 0,0 0 0,19 5-129,-19-5 129,0 0 0,0 0 0,19 0 129,-19 0-129,0 0 0,17 0 0,-17 0 0,0 0-129,19-3 129,-19 3 0,15 0 0,-15 0 0,18 0 0,-18 0 0,20 11 0,-20-11 0,24 16 0,-14 4 0,-10-20 0,23 26 0,-23-26 0,20 24 0,-20-24 0,19 15 0,-19-15 129,0 0-129,20-8 0,-20 8 129,9-32 0,-6 14-129,1-5 129,-1-1-258,3 4 129,-5 3-258,-1 17 129,5-20 0,-5 20 0,0 0 129,13 18-129,-10-1 129,0 0 0,1 1 0,-1 2 0,3-1 129,-6-19-129,5 22 0,-5-22 0,0 0 0,0 0 0,0 0 129,0 0-129,0 0 0,18-4 0,-18 4 129,8-16-129,-8 16 0,0 0 0,18-17 0,-18 17 0,15-4 0,-15 4 0,19-7 0,-19 7 0,21 0 0,-21 0 0,19 4-129,-19-4 129,22 10-129,-22-10 129,17 9 0,-17-9 0,17 3 129,-17-3-129,0 0 129,20-8 0,-20 8-129,10-14 129,-10 14 0,9-16-129,-9 16 0,7-17 129,-7 17-258,0 0 129,0 0 0,0 0 0,15-4 0,-15 4 129,8 11-129,-8-11 0,10 29 0,-10-29 0,10 28 0,-10-28 0,14 23 0,-14-23-129,8 19 129,-8-19 0,0 0 0,0 0 0,0 0 0,18-6 0,-18 6 0,9-20 0,-9 20 0,13-25-129,-13 25 129,12-15-129,-12 15 129,17-4 0,-17 4-129,14 0 129,-14 0 0,18 15 0,-18-15-129,19 13 129,-19-13 0,18 21 0,-18-21 0,19 21 0,-19-21 0,15 15 0,-15-15 129,15 16-129,-15-16 0,0 0 0,0 0 0,15 0 0,-15 0 129,6-19-129,-5 4 129,1-2-129,1-2 0,-2-2 0,-1 2-129,2 3 129,-2 16 0,0-22 0,0 22 0,0 0 0,0 0-129,0 0 129,4 11 129,-4-11-129,4 29 0,-2-12 0,1-2 0,1 4 0,-2-4 0,-2-15 0,4 21 0,-4-21 0,0 0 129,0 0-129,0 0 0,3-21 129,-3 21-129,2-32 0,-1 9 0,1 2 0,-1 1-129,1 4 129,-2 16-129,7-17 129,-7 17 0,0 0 0,0 0-129,0 0 129,18 16 0,-12 1 0,-3 5 0,1 0-129,3-1 258,-1 0-258,-1-4 129,1-2 0,-6-15 0,9 22-129,-9-22 129,0 0 129,14 4-258,-14-4 258,0 0-258,17-8 258,-17 8-129,12-15 0,-12 15 0,7-16 0,-7 16 0,0 0 0,9-14 0,-9 14 0,0 0 0,0 0 0,4-14 0,-4 14 0,0 0 0,0 0 0,0 0 0,0 0 0,0 0 129,0 0-129,0 0 0,0 0 0,0 0 0,0 0 0,0 0 0,0 0 0,0 0 0,0 0 0,17-13 0,-17 13 0,0 0 0,0 0 0,16-19 0,-16 19 0,0 0 129,15-15-129,-15 15 129,16-12-258,-16 12 258,19-4-129,-19 4 129,18-1-129,-18 1 129,19 0-129,-19 0 0,15 4 129,-15-4-129,16 3 0,-16-3 0,16 11 0,-16-11 0,0 0 0,18 13 0,-18-13-129,0 0 129,16 14 0,-16-14 0,0 0-129,0 0 129,0 0 0,0 0 0,17 0 0,-17 0 0,0 0 0,4-17 0,-4 17 0,0 0-129,0 0 129,0 0-129,0 0 0,0 0 0,11 12 129,-11-12 0,7 24 0,-7-24 0,7 19 129,-7-19-129,0 0 0,9 22 129,-9-22-258,0 0 129,0 0 0,0 0 0,0 0 0,0 0 0,15-1-129,-15 1 258,0 0-129,16-12 0,-16 12 0,0 0-129,24 2 129,-24-2 129,18 19-129,-18-19-129,18 18 129,-18-18 0,14 17 129,-14-17 0,0 0 0,0 0 0,0 0-129,0 0 129,0 0 0,15 0 0,-15 0-129,0 0 258,0 0-258,0 0 0,0-9 129,0 9-258,0 0 129,0 0 0,0 0 0,0 0 0,0 0-258,6-17 258,-6 17 0,0 0 0,0 0 0,0 0 0,16-13 258,-16 13-258,14-19 129,-14 19-129,10-29 129,-10 29-129,10-21 0,-10 21 129,8-16-129,-8 16 0,0 0 0,0 0 0,0 0 129,0 0-129,10 14 0,-10-14 0,5 26 0,-5-26 0,7 24 0,-4-8-129,-3-16 0,9 17 129,-9-17 0,0 0 0,0 0 0,16 7 0,-16-7 0,0 0 0,13-10 129,-13 10-129,0 0 129,18-16-129,-18 16 0,16-17 0,-16 17 0,0 0 0,24-11 0,-24 11 0,18 0 0,-18 0 0,19 9-129,-19-9 129,19 11 0,-19-11 129,23 17-258,-23-17 258,23 19-129,-23-19-129,18 9 129,-18-9 0,15 6 129,-15-6-129,0 0 0,16 0 0,-16 0-129,0 0 258,0 0-129,0 0 0,15 0 0,-15 0 0,0 0 0,0 0-129,16 0 129,-16 0 0,0 0 0,0 0 0,18 0 0,-18 0 0,0 0 0,15-3 129,-15 3 0,0 0-129,0 0 129,17-17-129,-17 17 0,0 0 0,0 0 0,0 0 129,0 0-129,9-17 0,-9 17 129,0 0-129,0 0 129,0 0-129,0 0 0,0 0 0,0 0-129,0 0 129,0 0 0,0 0-129,0 0 129,0 0 0,0 0 0,17-14 0,-17 14 0,0 0 0,17-19 0,-17 19 0,0 0 0,21-9 0,-21 9-129,15-5 129,-15 5 0,18-4-129,-18 4-129,20-6-516,-2 4-1806,0 2-1419,-18 0 0,27-4-387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19T00:44:12.445"/>
    </inkml:context>
    <inkml:brush xml:id="br0">
      <inkml:brushProperty name="width" value="0.04667" units="cm"/>
      <inkml:brushProperty name="height" value="0.04667" units="cm"/>
      <inkml:brushProperty name="color" value="#F15159"/>
      <inkml:brushProperty name="transparency" value="116"/>
      <inkml:brushProperty name="fitToCurve" value="1"/>
    </inkml:brush>
  </inkml:definitions>
  <inkml:trace contextRef="#ctx0" brushRef="#br0">0 1039 2322,'0'0'2709,"0"0"-903,0 0-129,0 0-129,0 0-387,0 0-258,0 0-129,0 0-387,0 0-129,0 0 0,0 0-258,2 17-387,-2-17 258,9 15 129,-9-15-129,0 0 129,13 17-129,-13-17 129,0 0 0,0 0 129,0 0-129,12-13 0,-12 13 0,0-24 0,0 24 129,0-21-258,0 21 129,0-14 0,0 14 0,0 0 0,0 0 0,6 8 0,-2 9 0,5 0 129,-1 5 0,0-2 0,1 1-129,2-1 258,-4-1-258,-1-1-258,-6-18 516,0 0-129,0 0 129,0 0-129,0 0 129,13-13 0,-13-7 0,0 1 0,0 1-129,0 1-258,0 17 129,0-24-129,0 24 129,0 0 0,0 0 0,0 0 0,11 13 129,-11-13 0,12 28-129,-4-11 129,0 1-129,1-1 129,-9-17-258,14 25 258,-14-25-129,0 0 0,20 9 0,-20-9 0,7-12 0,-7 12 0,5-37 129,-2 20-129,-2-7 0,0 0 0,2 4 0,-1 4-129,-2 16 129,7-20 0,-7 20 129,0 0-129,18 0 0,-18 0 129,12 24-129,-2-8 129,-1 4-129,4-4 129,-1 4 129,0-3-258,-1-2 0,-11-15 0,22 14 0,-22-14 129,17 0-129,-17 0 129,15-8-258,-15 8 129,12-27 129,-12 27-129,9-23 0,-9 23-129,7-22 0,-7 22-129,0 0 516,0 0-258,0 0 0,0 0-258,17 0 258,-17 0 258,10 14-258,-10-14 129,15 21-258,-15-21 129,13 20 0,-13-20 0,0 0 0,16 13 0,-16-13 0,0 0 0,0 0 0,12-17-258,-12 17 258,8-19 0,-8 19 258,6-18-516,-6 18 258,0 0-129,0 0 129,14-4 0,-14 4 0,17 7 0,-17-7 0,19 28-129,-9-8 129,4-2 129,-14-18-129,23 23-129,-23-23 129,15 13 0,-15-13 129,0 0 0,19-6 129,-13-12-258,-4-3 0,2 2 0,1-5 0,-1 1 0,0-2-258,1 4 129,1 3 0,-6 18 0,7-16 129,-7 16-129,0 0 258,0 0-129,19 15 0,-19-15 0,14 32 0,-4-15 129,-2 1-129,-8-18 129,17 30-129,-17-30 0,14 26 0,-14-26 0,0 0 0,0 0 0,0 0 0,16-15 0,-15-1 0,-1 16 0,5-30 0,-5 30 0,4-26 0,-4 26-258,5-17 129,-5 17 129,0 0 0,0 0 0,0 0-129,15 16 258,-13 1-129,6 0 258,-4 2-258,2-2 129,-1 1-129,-5-18 0,14 26 0,-14-26 0,0 0 0,0 0 0,15 7 0,-15-7 0,6-14-129,-6 1 129,3-7 0,0 3-129,-1-1 129,-1 3-129,-1 15 0,5-23 0,-5 23 129,0 0 0,0 0 0,17 6 0,-8 9 0,-9-15 0,16 27 129,-16-27-129,18 28 0,-18-28 0,14 21 0,-14-21 129,0 0-129,16 4 0,-16-4 0,0 0 0,10-21 129,-10 21-258,6-28 129,-1 12-129,-3 1 129,-2 15-129,6-22 0,-6 22 0,0 0 129,0 0-129,0 0 258,21 0-129,-21 0 0,12 20 129,-12-20-129,16 21 129,-16-21-129,14 21 0,-14-21-129,0 0 129,17 12 0,-17-12 0,0 0-129,14-10 0,-14 10 129,9-15 0,-9 15 0,7-17 0,-7 17 0,0 0 0,10-15 0,-10 15 0,0 0 129,0 0-129,0 0 129,18 5-129,-18-5 129,10 27-129,-2-12 129,1 2-129,-3 3 0,2-4 0,-8-16 0,17 24 0,-17-24 0,0 0 0,18 10 129,-18-10-129,5-11 0,-5 11 129,8-29-129,-4 12 0,-1-3 0,-1 6 0,1-2-129,-3 16 129,6-20-129,-6 20 129,0 0 0,0 0 0,0 0 0,0 0 0,16 15 0,-16-15 129,10 21-129,-10-21 0,11 17 0,-11-17 0,10 17 0,-10-17 0,0 0 0,0 0 129,0 0-129,15-4 0,-15 4 0,4-20 0,-4 20 0,0 0 0,5-21 0,-5 21 0,0 0 0,0 0 0,0 0 0,0 0 0,19 1 0,-19-1 129,13 20-258,-13-20 258,15 24-129,-15-24 0,16 13 0,-16-13 0,0 0 0,0 0 0,15 6 0,-15-6-129,0 0 258,9-8-258,-9 8 129,0 0 129,13-15-258,-13 15 0,0 0 129,17-9 0,-17 9-129,0 0 129,19-4 0,-19 4 0,0 0 129,19 2 0,-19-2-129,0 0 0,18 8 129,-18-8-129,18 7 129,-18-7 0,0 0-129,22 17 0,-22-17 0,22 16 258,-22-16-258,19 11 0,-19-11 0,15 7 0,-15-7 129,0 0-129,18-1 0,-18 1 129,0 0-129,0 0 0,10-21 0,-10 21 129,0 0-258,6-16 129,-6 16 0,0 0 0,0 0 0,0 0 0,0 0 129,0 0-129,10 16 0,-10-16 0,11 18 129,-11-18-258,9 19 129,-9-19-129,0 0 129,0 0 0,16 10 0,-16-10 0,7-8 0,-7 8 0,6-24 0,-6 24 0,5-31-129,-4 14 0,-1 17 129,5-16 0,-5 16 0,0 0 0,0 0-258,0 0 258,0 0 258,20-3-129,-20 3-129,12 10 129,-3 7-129,1-1 129,1 1-129,-1-1 0,-10-16 129,19 27-258,-19-27 129,0 0 0,23 7 129,-23-7-129,10-10 129,-10 10-129,9-31 0,-6 12 0,0 0 0,3-2-129,-3 2 0,-3 19 0,7-26 129,-7 26-129,0 0 129,4-16 0,-4 16 0,0 0 0,6 12 0,-6-12 129,9 25 0,-1-8 0,-1 5-129,2 0 129,0 1-258,0 0 129,0-9 0,-4 1 0,-5-15-129,0 0 129,17 12 0,-17-12 129,7-14-129,-4-6 0,2 0 0,-3-7 0,3 4 0,-2-1-129,-2 7 0,-1 17 0,6-26 129,-6 26-129,0 0 129,0 0 129,0 0-129,11 7 129,-7 12 0,2 0-129,1 3 129,1 5-258,5-2 258,-3-7-258,2 5 129,-1-3-129,-11-20 129,20 20-129,-20-20 258,20-3 0,-20 3 0,9-29 0,-4 3-129,-2-3 129,0-7-129,2 2 0,-1 2 0,-1 7-129,2 2 0,-4 6 0,-1 17 129,6-17 0,-6 17 0,0 0 0,10 16 0,-5-1 129,-1 5-129,5 2 129,-6 2-129,6-3 129,-5-4 0,2-2-129,2 0 0,-8-15 0,10 16 0,-10-16 0,0 0-129,13-13 129,-8-4 0,-2-7 0,0-4 0,1-2 0,1-3 0,-4 4-129,5 5 129,-3 3-129,-3 21 129,9-18-129,-9 18 129,0 0 0,18 11 0,-11 6 0,-1 2 0,6 7 129,-2 8-129,4-4 129,-3 3 0,3-4-129,-2-1 0,-1-8 129,-2 0 0,-9-20 0,17 4 0,-17-4-258,10-21 129,-7-2 0,3-11 0,-3-2-129,4-1 129,-2 2-129,2 0 0,-1 5 129,1 12-129,1 4 0,-8 14 129,16-11-129,-16 11 129,15 11 129,-6 7-129,1 4 0,0 1 129,5 3-129,-3 10 129,4-6-129,-4-1 129,0-8-129,1-3 0,-13-18 129,20 17-129,-20-17 129,11-11-129,-9-3 129,1-12-258,-3 2 129,4-12 129,-2 4-129,1-2 0,-3 9-129,1 1 129,4 6 0,-4 3 0,-1 15 0,0 0 0,0 0 0,0 0 129,12 11-258,-8 10 258,5 6-129,-3 4 0,3 2 258,1 0-129,1-4-129,-2 0 258,0-9-258,-2-6 129,-7-14-129,0 0 129,0 0-258,13-18 129,-11 0 0,-2-8 0,3 1-129,-2-5 258,2 5-258,2 0 129,-4 5 0,-1 20-258,4-27 258,-4 27-129,0 0 258,0 0-129,0 0 0,17 13 0,-10 4 0,-1 0 258,3 9-258,0 0 129,1 4-129,-1-2 0,1-5-129,-2-3 258,-8-20-129,12 24 0,-12-24 129,0 0-129,9-11 0,-9-7-129,0-6 258,1-4-129,-1-1-129,2-4 0,0 2-129,0 8 258,-1-4-129,-1 27 0,6-20 258,-6 20-258,0 0 258,6 7-129,-6-7 0,8 30 0,-5-3 0,1-8 129,1 2-258,0 1 129,0-6 129,-5-16-258,10 24 129,-10-24 129,0 0-258,0 0 129,0 0 0,18-3 129,-18 3-258,7-23 129,-7 23 129,8-23-258,-7 8 258,-1 15-129,5-22 0,-5 22-129,0 0 258,0 0-129,10-14 0,-10 14-129,0 0 129,13 19 0,-8-3 0,1 0 0,1 7 0,1 3 129,0-3-129,1 0 258,0-2-129,-1-4 0,-8-17 0,11 24-129,-11-24 129,0 0-258,0 0 129,12-19 0,-9 4-129,-1-9 129,-1 6 0,1-6-129,-1 5 129,1 5-129,-2 14 129,6-22 0,-6 22 0,0 0 0,0 0 0,0 0 0,0 0 0,0 0 129,17 21-129,-14-3 0,5 1 129,-1 4-129,2-2 129,3 6-129,-2-7 0,2 0 129,-12-20-129,19 19 129,-19-19-129,18 0 129,-18 0-129,9-23 0,-6 3 0,-2-7 0,2-4 0,0 1 0,-1 1-129,-1 3 0,1 7 0,2 4 0,-4 15 129,0 0 0,0 0 0,0 0-129,18 20 129,-14 0 0,5 0 0,-1 4 0,0 2 129,-2-6-129,3 0 129,-1-6 0,-8-14 0,7 16-129,-7-16 258,0 0-258,6-19 0,-6-1 0,0-2 0,3-7 0,-3 2-129,1 3 129,1-1-258,1 7 258,-3 18 0,6-23-129,-6 23 0,0 0 129,0 0-129,0 0 129,16 10 0,-16-10 0,6 24 0,-6-24 0,10 19 0,-10-19 0,0 0 0,0 0 0,18 13 129,-18-13-129,8-9 0,-8 9 0,7-23 0,-6 5 129,2-2-129,0-5 0,2 1 0,-2 7 0,1 0 0,-1 1 0,-3 16-129,0 0 129,0 0 0,0 0 0,19 16 0,-11 7 0,1 7 0,1-2 0,-3 5 129,7-3-129,-2-1-129,-1 1 258,-2-6-129,2-7 0,-11-17 0,0 0 129,20 14-129,-20-14 0,12-10 0,-7-11 0,1 4 0,-2-11 0,3 5-129,-2-2 129,1-5-129,1 7 258,-1 4-129,0 1-129,-2 1 129,-4 17 0,14-17-129,-14 17 258,0 0-129,0 0 0,19 11 0,-10 5-129,0 1 258,-2 3-129,6 1-129,-1 1 129,-1 1 0,5-6 0,-4 0-129,-12-17 129,22 20-258,-22-20 258,19 9 0,-19-9 0,19 0 0,-19 0-129,17-6 129,-17 6 0,15-11 129,-15 11-129,11-15 0,-11 15 0,8-14 0,-8 14 258,0 0-258,9-17 0,-9 17 129,0 0-129,0 0 0,0 0 129,0 0-258,0 0 129,0 0 0,0 0 0,10 11 0,-10-11-129,7 17 129,-7-17-258,9 22 516,-9-22-258,11 17 0,-11-17-258,6 14 258,-6-14 258,0 0-258,0 0 0,0 0 0,10-18 0,-9 2 0,1 0 0,-1-2 0,-1 2 0,2-1 0,-2 17 0,3-26 0,-3 26-258,0 0 258,0 0 0,0 0 0,0 0 0,0 0 0,12 17 0,-5-1 0,-1 3 0,3-1-129,0 4 129,1-4 0,3-1 0,-13-17-129,17 22 129,-17-22-129,19 11 129,-19-11 129,15-11-129,-9-8 0,0-6 0,1-3 0,-3-3 0,2-2 0,2-2 0,-4 4-129,2 7 0,0 1 129,0 9-129,-6 14 129,9-20 0,-9 20 0,0 0-129,13 11 129,-5 5 0,-1 4 129,2 5-129,1 3 0,1-1 0,0-2-129,1-4 129,-1-3 0,-11-18-129,19 23 129,-19-23 0,16 0 0,-16 0 0,13-13 0,-13 13 129,11-25-129,-11 25 0,13-25 0,-8 9 0,-5 16 0,8-15 129,-8 15-129,0 0 258,0 0-129,0 0-129,0 0 129,0 0-258,11 15 258,-10 2-129,-1 5 0,3 3-129,-1-3 258,-1 1-258,1-2 258,-1-7 0,-1-14-129,3 16 0,-3-16 258,0 0-258,2-18-258,-2-1 258,0-2 0,0-5 0,0 3 0,0-4 0,0 8-129,0 4 0,0 15 129,0-23 0,0 23 0,0 0-129,0 0 129,8 17 0,-5-1 0,3 3 0,-1 5 129,2 7-129,2-4 0,0 2 0,1-5 129,-5 0-129,4-5 0,-6-5 129,-3-14-129,0 0 0,0 0 0,16-3 0,-15-14 0,1-4 0,1 5 0,-2-8-129,2 4 129,-1-1-129,2 3 129,-4 18 0,3-20 0,-3 20 0,0 0 0,0 0 129,0 0-129,0 0 129,0 0 129,0 0-258,0 0 0,10 13-258,-10-13 258,8 20 0,-8-20-129,10 18 0,-10-18 0,11 15 129,-11-15 0,0 0 0,16 0-129,-16 0 129,9-20 129,-6 3-129,0-3 0,1 0 0,-1 2 0,0 1 0,0 2 0,-3 15 0,4-17 0,-4 17 0,0 0 0,0 0 0,15 24-129,-9-1 129,2 4 129,2 7-129,0 9 129,2-6-129,1 2 129,-2-8 0,-1-5 129,-2-9-129,-3-2 0,-5-15 0,0 0 0,11-22-129,-8 0 0,-3-8 129,1-1-129,-1-3-129,0-2 0,0 7 0,0 6 129,0 2 0,0 21 0,2-17 0,-2 17 129,0 0-129,0 0 0,0 0 0,0 12 129,0-12-258,0 0 129,0 18 0,0-18-129,0 0 129,0 0 0,0 0-129,0 0 129,0 0 0,0 0-129,0 0 129,0 0 0,0 0 0,0 0 0,0 0-258,0 0 129,0 0 129,0 0 0,16 0-129,-16 0 129,0 0 0,0 0 0,13 16 0,-13-16 0,11 23 0,-11-23 129,10 26-129,-10-26 129,12 27-258,-12-27 258,10 21-258,-10-21 129,0 0 0,0 0 0,17 0 0,-17 0-129,7-21 129,-7 21 0,9-29 0,-9 29-129,10-21 129,-10 21-129,0 0 0,11-16 129,-11 16 0,0 0 0,0 0-129,13 17 258,-13-17-129,9 24 129,-3-9-129,-6-15 129,13 23-258,-13-23 258,16 25 0,-16-25-129,0 0 129,19 16-258,-19-16 258,0 0-129,0 0 0,15 0-129,-15 0 0,0 0 258,0 0-258,0 0 129,8-9 0,-8 9 0,0 0 0,0 0 129,0 0-129,0 0 129,0 0-129,0 0 0,0 0 0,0 0 0,0 0 129,0 0-129,0 0 0,0 0 0,10 9 0,-10-9 0,0 0 0,0 0 0,0 0-129,0 0 129,0 0-129,16 8 258,-16-8-129,3-21 0,2 5-129,-5 16 129,3-30 0,-3 30 0,3-28 0,-3 28-129,1-20 129,-1 20-129,0 0 129,0 0 0,0 0 0,0 0 0,0 0 0,16 11 129,-16-11-129,9 20 0,-9-20 0,14 26 129,-7-12-129,-7-14 0,18 21 0,-18-21-129,19 13 258,-19-13-129,18 6-129,-18-6 129,18-6 129,-18 6-129,14-30 129,-6 12-129,-1-5 0,-2 2-129,2-1 258,-3 2-258,2 7 0,-6 13 129,0 0 0,0 0 0,0 0 0,17 0 0,-16 11 0,4 8 129,-1 10 0,2 1-129,0 4 0,0 0 129,0-1-129,0-6 258,-2-10-516,0 4 258,-4-21 0,5 16 258,-5-16-258,1-10 129,-1-8-258,0-5 258,0-4 0,0-6-129,-1-2 0,1-1-129,-2 3 0,-1 7 129,3 2 0,0 24 0,-3-21 0,3 21 0,0 0 0,0 0 129,-2 13 129,2-13-258,0 31 0,0-11 129,0 1-129,0-2 0,0-19 0,7 27 0,-7-13-129,0-14 129,4 21 0,-4-21-129,0 0 129,0 0 0,0 0 0,0 0 0,0 0 0,0 0 0,0 0 129,0 0-129,0 0 0,0 0-129,0 0 129,0 0 0,0 0-129,0 0 129,0 0-129,18-4 129,-18 4 0,12-27-258,-5 7 516,-1-3-516,3-11 516,0-6-516,1-13 516,-1-4-516,-1-4 516,2-9-258,-1-7 129,1-4-129,-1-8 129,2 4 0,-3 5-258,1 6 0,0 11 0,0 15-129,-2 15 258,-7 33 0,20 0 0,-10 29-129,2 36 258,0 29 129,5 21-129,-2 27 0,5 19-129,-4 15 129,2 9-129,-1-4 258,0-16-129,-4-13 0,-4-26 129,3-26 0,-8-39 0,-1-34-129,-3-27 0,0-55-129,-1-32 129,-4-36-129,-1-31 0,-3-24-129,3-12 0,0-8 0,2-7 0,4 16 129,0 18-258,0 23 129,7 33-129,1 26 129,-2 30 0,7 33 129,-13 26 258,15 41-258,-9 36 129,0 26-129,1 38 258,0 27-258,1 26 129,-2 14 0,1 9-129,1 5 0,-1-13 0,-4-17 129,1-27-129,2-33 258,-4-38-387,-2-31 258,0-39-129,0-24-129,0-54 258,0-33-258,-2-33 129,-1-27 0,-1-24 0,1-23-129,0-8 258,0-3-258,3 13 129,0 24 0,0 20-129,0 33 0,0 37 129,4 34 0,-4 44-129,5 31 258,-1 46-258,1 37 258,1 42-129,-2 25 129,5 31-129,0 16 129,3 5-129,1-4 129,0-15-129,1-23 0,-1-37 0,-3-29 0,1-46 0,-2-39-129,-9-40 129,11-32 0,-9-50-129,-1-31 129,2-33 0,-1-18 0,-2-15 0,1-14 0,1-3 0,-1 11-129,5 18 129,-3 23 0,3 31 0,-3 22-129,0 28 129,1 28 0,-4 35 0,3 24 129,-1 29-129,2 21 0,-1 23 129,3 16-129,3 10 129,1 10-129,2-6 129,2-10-129,0-9 0,-2-21 0,5-20-258,-4-25 258,2-20-129,-15-22 0,22-22 0,-13-35 129,3-25-129,-5-26 129,2-17 0,-5-13-129,4-11 129,-4-1 0,1 16 0,-2 14-129,-2 21 258,2 29-258,-3 21 258,0 25 0,0 24-129,0 28 0,0 23 129,0 24-129,0 19 0,0 13 0,1 13 0,8 3 0,0 0 0,3-3 0,0-16 0,0-25 0,1-9 0,-4-26 0,-2-22 0,-7-22 0,18-15 0,-12-26-129,0-18 258,0-18-129,0-19 0,0-7 0,-2-7 0,1-6 0,1 8 0,-4 5 0,1 13-129,2 12 129,-2 21 0,-2 14 0,4 20 0,-5 23 0,0 0-129,15 26 258,-8 25-258,3 16 258,1 19 0,3 13-129,-2 10 129,2 10-129,0-4 0,1-1 0,2-11 0,-4-13 0,3-21 0,-1-14 0,-2-20 0,-13-35 0,27 0 0,-17-27 129,1-33-258,-1-19 258,-3-17-258,2-19 129,-4-8 0,2-5-129,-2-4 258,0 8-129,0 14 0,1 13 0,1 17 129,-4 22-258,3 17 258,-1 23-129,-5 18-129,8 36 258,-2 19-258,-3 20 258,6 21-258,-1 17 258,0 3 0,-2 11-129,5-11 0,-4-7 129,2-16-258,0-19 258,-6-23-129,4-21 0,-7-30 0,0 0 0,12-28-129,-7-25 129,-4-21 129,2-7-129,-2-19 0,4-7 0,-4-3 0,4 6 0,-1 5 0,1 18-129,1 15 258,-3 14-258,2 26 129,-5 26 0,0 0 0,11 38 0,-7 27 0,4 16 0,-2 18 0,0 16 0,2 6 0,0-1 129,2 7-129,-2-18 129,0-14-129,-3-19 0,2-20 0,1-28 129,-8-28-129,0 0 0,14-45 0,-6-23 0,-4-22-129,4-19 129,-2-20 0,0-3-129,1-3 129,-1 4-129,0 7 129,0 16-129,1 15 258,-4 19-258,3 27 258,0 20-129,-6 27 0,0 0 129,16 51-129,-8 21 0,0 23 0,0 21 129,1 14-129,1 9 129,2 8-258,0-4 258,-2-12-129,1-18 129,-1-20-129,-3-17 129,1-33-129,-4-18 129,-4-25-129,10-31 0,-8-20 0,2-15 0,-1-21 0,0-10-129,3-3 129,-1-6-129,2 4 129,-1 12 0,-3 9-129,3 22 0,-5 15 129,4 14 0,-5 30 0,0 0 0,10 36 0,-4 20 0,3 19 129,-5 12 0,8 6 0,-1 10-129,-1-4 129,-1-6 0,1-20-129,-4-13 0,3-12 0,0-25-129,-9-23 129,0 0 0,19-25 129,-11-17-129,-4-11-129,5-13 129,-3-9 0,3 2 0,-3-5-129,1 8 129,0 7-258,-2 5 258,1 18 0,-3 7-129,3 16 129,-6 17-129,7-16 129,-7 16 0,9 19 0,-3 12 0,3 2 0,1 1 0,0 6 129,4-7-129,-2 4 0,-2-14 0,0-6 0,-10-17 0,20 0 0,-12-15 0,0-23-129,-2-13 129,1-12 0,1 4 0,-1-10 129,-1 0-258,0 12 129,-2 3 0,2 17 0,-3 17 0,-3 20 0,0 0 0,9 15 0,-6 26 0,1 10 0,-1 17 129,2 11-258,1 9 258,0 2-129,1-5 129,-1-12 0,1-15-129,-1-13 0,-1-17 0,-5-28 258,0 0-258,17-21-129,-12-20 0,2-10 129,1-8 0,-4-13-129,3-2 129,1 2-129,-1 2 129,-2 11 0,2 4-129,-2 15 129,0 12 0,0 9 0,-5 19-129,0 0 129,0 0 0,22 33 0,-16 4 129,3 3-129,1 5 0,4 8-129,-3-6 129,3-3 0,-5-4 0,1-10 0,-4-8 0,-6-22 0,0 0 0,0 0 129,13-12-129,-13-16 129,2-10-129,-2-2 0,0-8 0,3 0 0,-3 8 0,0 1 0,1 11 0,-1 9 0,0 19 0,0 0 129,0 0-129,2 40-129,-2 0 258,1 13-129,-1 10 0,5 7 129,0 0-129,0-6 0,1-9 129,0-12 0,-2-5-129,1-19 0,-5-19 129,0 0-258,10-34 0,-7-8 0,-2-9 129,2-9 0,0-14-129,0 0 129,2-2-129,-1 6 129,1 8 0,-2 15 0,0 8-129,2 12 129,-2 13-129,-3 14 129,0 0 0,11 30 0,-4 10 129,2 11-258,1 7 258,2 5-258,0 7 258,4-1-129,-1-9 0,0-9-129,-3-13 129,0-12 129,-12-26 0,16 10-129,-9-17 129,-1-23-129,-1-9 129,-1-12 0,1-7-258,-2-4 0,2 4 0,-2 5 129,2 12 0,-2 8 0,0 9-129,-3 24 129,0 0 0,13 11 129,-10 17-129,4 12 0,-2 3 0,4 14-129,0 0 129,1 0 0,0-2 0,-1-9-129,-1-3 129,-1-14 0,-7-29 129,12 14 0,-12-14-129,9-24 0,-6-2 0,3-11 0,0-8 0,0 5 0,-2-2 0,5 5 0,-2 7 0,-1 1 0,0 8 0,-6 21 0,9-24 0,-9 24 0,0 0 0,0 0-129,15 7 129,-11 16-129,4 0 129,2 11 0,0 11 129,5 3-258,-2 0 258,4 2 0,-4-4-129,2-10 0,-3-1 0,-2-13 129,-10-22-129,18 12-129,-18-12 129,16-31-129,-7-3 129,0-6 0,0-6-129,0-8 129,1-3-129,-1 3 258,-2 0-129,2 14-129,-3 10 129,3 7 0,-2 6 0,-7 17-129,18 7 258,-8 14-129,2 15 0,3 4 0,1 7 0,4 10-129,-1 1 258,3-5 0,-3-1-129,1-3 0,-6-7 0,3-12 129,-6-6-129,-11-24 258,18 2-258,-13-13 0,1-12 0,-2-12 0,0-11 0,-1 1-129,3-5 129,-3 0-129,0 6 129,2 5 129,-2 7-258,1 11 129,-2 7-129,-2 14 129,0 0 0,0 0 0,13 7-129,-7 19 0,-2 1 129,7 6 0,-3 4 129,4 3-258,-3-4 258,5-9-129,-9-3 0,6-7 0,-11-17 0,13 21 0,-13-21 0,12-10 129,-12 10-258,13-28 258,-4 5-129,-1-1-129,2 1 129,-3-1 0,1 8-129,-8 16 0,10-23 129,-10 23 0,0 0 0,0 0 0,15 2 0,-9 13 0,-2 2 0,4 6 129,-1 6 0,2 6-129,1-2 129,-1 0-129,2-7 0,-3-3 129,-2-6-258,-6-17 129,0 0 0,20 1 0,-16-10 0,0-16-129,1-1 129,-1-7-129,1 2 258,-1-3-258,-1 8 129,2 3-129,-2 3 129,-3 20 0,4-17 0,-4 17 129,0 0-129,0 0 0,4 16 0,-4-16 0,6 20 0,-6-20 0,8 21-129,-8-21 0,13 17 129,-13-17 0,0 0 0,15 2 0,-15-2 0,0 0 0,19-10 0,-19 10 0,13-19-129,-13 19 129,14-18 0,-14 18 0,10-17 0,-10 17-129,0 0 129,0 0 0,19-14 0,-19 14 0,0 0-129,0 0 129,17 0 0,-17 0 0,0 0 0,0 0 0,17 8 0,-17-8 129,0 0-129,17 14 0,-17-14 0,14 17 0,-14-17 0,14 16 0,-14-16 0,0 0-129,21 4 129,-21-4 0,14-11 0,-6-10 129,-2 3 0,0-4-129,1-4 0,-3 6 0,-1 3 0,-3 17 0,6-21 0,-6 21-129,0 0 129,0 0 0,9 10 0,-4 9 0,2 2 0,0 3 0,4 7 0,-2-4 0,1-3 0,0 6-129,-1-11 129,-9-19 0,16 24 0,-16-24 0,0 0 0,20-14 129,-14-3-129,-2-10 129,5 2-129,-3-2 0,1-3 0,1 7 0,-2 2 0,1 7-129,-7 14 129,0 0 0,16-2 0,-16 2 0,11 12 0,-8 5 0,4 3 129,2 8-129,1-5 0,1 4 0,-1-6 0,2 5-129,-3-9 129,-9-17 129,20 19 0,-20-19-129,17-7 0,-10-9 0,2-7 0,-3-5 129,3-1-129,-2-1-129,2 4 129,-2 5 0,-1 2-129,-6 19 129,15-19 0,-15 19 0,0 0 0,21 12 0,-14 4-129,2 4 129,2 6 0,-1-5 129,0 4-258,2-4 129,-3-6 0,1 4 0,-10-19 0,18 7 129,-18-7-129,13-9 0,-13 9 0,15-29 0,-9 5 129,2-1-129,-3 8 0,1 2-129,-6 15 129,9-22 0,-9 22-129,0 0 129,17-3-129,-17 3 129,0 0 0,16 10 0,-16-10 0,0 0 0,19 20-129,-19-20 258,0 0-129,19 10 0,-19-10-129,0 0 129,21 7 0,-21-7 0,0 0 0,0 0 0,18 0-129,-18 0 129,0 0 0,0 0 0,0 0 129,15 5-129,-15-5 0,0 0-129,16 14 129,-16-14 0,0 0 0,19 14-129,-19-14 258,0 0-129,19-8 0,-14-8 0,1-4 0,-2-1 129,2-3-129,-2 3 0,2 0-129,-3 6 0,2 0 129,-5 15-129,0 0 129,0 0 0,18 0 0,-18 0-129,7 14 129,-7-14 0,15 23 0,-15-23-258,13 25 258,-13-25 0,19 19 0,-19-19 0,18 12 0,-18-12 0,18 4 0,-18-4 0,18 0 0,-18 0-129,14 0 0,-14 0 129,18 0-129,-18 0 129,19 0 0,-19 0 0,20 0 0,-20 0 129,22 1-129,-22-1 0,19 4 0,-19-4 0,19 8 0,-19-8 0,23 7 0,-23-7 0,20 12 0,-20-12 0,19 4 0,-19-4 0,21 0 0,-21 0 0,16-5 0,-16 5 129,0 0-129,20-18 0,-20 18 0,0 0 0,16-17 129,-16 17-129,0 0-129,0 0 129,0 0 0,16 0 0,-16 0 0,9 11 0,-9-11 0,9 17-129,-9-17 258,0 0-129,15 17 0,-15-17 0,0 0 0,0 0 0,0 0 129,15-11-129,-15 11 0,4-25 0,-4 25 0,7-23 0,-7 23-129,0 0 129,8-19 0,-8 19 0,0 0 0,0 0 0,10 16 0,-10-16 129,9 24-129,-9-24 0,12 29 0,-12-29-129,13 25 129,-13-25 0,12 20 0,-12-20-129,0 0 129,0 0 0,19 0-129,-19 0 129,0 0 0,14-20 129,-14 20-129,12-16 0,-12 16 0,0 0 0,19-14 129,-19 14-258,0 0 129,18-11-129,-18 11 129,0 0 0,16 1 0,-16-1-129,10 22 258,-4-5-258,1-2 129,1 4 129,1 1-129,0 1 0,-3-5 0,-6-16 0,16 21-129,-16-21 129,0 0 129,19 0-129,-19 0 129,12-23-129,-5 1 0,-1-1 0,0-3 0,-1-4 129,1 6-258,-2 1 129,-1 3-129,-3 20 129,6-23 0,-6 23 0,0 0 0,0 0-129,0 0 129,0 0 0,15 7 129,-15-7-129,9 26 0,-9-26-129,11 26 129,-11-26 0,12 17-129,-12-17 129,0 0 0,15 6 0,-15-6 0,0 0 0,0 0 0,19-12 129,-19 12-129,9-24 129,-9 24-129,10-16 0,-10 16 0,11-14 0,-11 14 0,0 0-129,0 0 129,16-9 0,-16 9 0,0 0 0,0 0 0,12 12 0,-12-12 0,9 23 0,-3-6 0,-6-17 0,13 24 0,-13-24 0,10 19-129,-10-19 129,0 0 0,0 0 0,20 8 0,-20-8-129,0 0 129,0 0 129,17-11-129,-17 11 129,8-19-129,-8 19 0,6-17 0,-6 17 0,6-18 0,-6 18 0,0 0 129,0 0-129,3-16 0,-3 16 0,0 0 0,0 0 0,0 0 0,0 0 0,0 0-129,9 14 129,-9-14-129,0 0 129,8 20 0,-8-20 0,0 0 0,0 0 0,12 15 0,-12-15 0,0 0 0,0 0 0,17-2 0,-17 2 0,8-17 129,-8 17-129,9-23 0,-9 23 129,9-29-129,-9 29 0,6-18-129,-6 18 129,0 0 0,0 0 0,0 0 0,0 0 0,0 0 0,15 17 0,-12 0 0,0 5 0,3 3 129,0 0-258,-2 3 129,2-11 0,-6-17 0,6 24 0,-6-24 0,0 0 129,0 0-129,0 0 0,15-17 129,-14-3-129,2 5 0,-1-11 129,2 6-129,-1-3 0,-1 5 0,-2 18 0,4-23-129,-4 23 0,0 0 129,0 0 0,0 0 0,0 0 0,9 18-129,-9-18 129,6 27 129,-2-11-258,-4-16 129,11 24 0,-11-24-129,10 21 0,-10-21 129,0 0 0,16 4 0,-16-4 0,13-10 0,-13 10 129,18-32-258,-9 17 129,1-3 0,2 2-129,-12 16 129,21-21 0,-21 21-129,19-14 129,-19 14 0,17-7 129,-17 7-129,14 0-129,-14 0 129,17 2 0,-17-2 0,20 13 0,-8 2 129,0 1-258,-2 1 258,5 1-129,-15-18 0,25 26 0,-25-26-129,21 24 129,-21-24 129,16 0-129,-16 0 0,15-8 0,-15 8 0,15-24 129,-9 8-129,0 0 0,-6 16 0,10-23 0,-10 23 0,9-16 0,-9 16 0,0 0 0,0 0 129,0 0-129,10 12 0,-10-12 0,8 21 0,-8-21 0,10 23-129,-10-23 129,12 22-129,-12-22 129,9 15 0,-9-15 0,0 0 0,0 0 129,18-6 0,-18 6-129,6-24 0,-6 24 129,8-27-129,-8 27 0,8-23-129,-8 23 129,0 0-129,7-16 0,-7 16 258,0 0-129,0 0-129,12 16 129,-12-16 129,10 18-129,-10-18 0,17 22 0,-17-22-129,17 13 129,-17-13 0,15 4 0,-15-4 0,0 0 0,21-9 129,-21 9-129,13-30 129,-8 12 0,1 0-258,-2-1 129,2 3 0,-6 16 0,9-25-129,-9 25 129,0 0-129,0 0 129,15 0 129,-15 0-258,7 8 258,-7-8-258,10 29 258,-2-14-129,-4 3 0,4 0 0,-1 5 0,1-6-129,-8-17 129,11 25 0,-11-25 0,12 15-129,-12-15 129,0 0 0,0 0 0,19 0 0,-19 0 0,0 0 129,17-10-129,-17 10 0,0 0 0,15-15 0,-15 15 0,0 0 129,14-15-258,-14 15 129,0 0 0,0 0 0,0 0 0,0 0 0,15-8 0,-15 8 0,0 0 0,0 0 0,0 0 0,16 11 0,-16-11 0,0 0 0,20 18-129,-20-18 129,0 0 0,23 9 0,-23-9 0,17 0 0,-17 0 0,0 0 129,25-15-129,-25 15 0,15-19 0,-15 19 0,17-21 0,-17 21 0,17-19 0,-17 19 0,0 0 0,19-14 0,-19 14 0,0 0 0,19 13 0,-19-13 0,15 24 0,-15-24 129,15 27-258,-15-27 129,14 23 0,-14-23 0,0 0 0,23 13 129,-23-13-129,0 0 0,19-6 129,-19 6-129,12-20 129,-12 20-129,10-20 0,-10 20 0,0 0 129,10-21 0,-10 21 0,0 0-129,0 0 129,0 0 129,0 0-258,0 0 129,0 0-129,0 0 0,3 10-129,-3-10 129,0 0-258,0 0 129,0 0 258,0 0-129,0 0-129,0 0 129,0 0 0,0 0 0,0 0 0,14-9 0,-14 9 0,0 0 0,0 0 0,0 0 0,7-16-129,-7 16 129,0 0 0,0 0-129,0 0 129,0 0 0,16 15 0,-16-15 0,8 18 129,-8-18-258,9 15 129,-9-15 0,0 0 0,0 0 0,0 0 0,17 5 129,-17-5-129,11-13 129,-7-2-129,2-2 129,0-8-129,2 6 258,-1-2-258,-3 7 0,2-3 0,-6 17 0,0 0-258,12-16 258,-12 16 0,0 0 0,9 17 0,-9-17-129,12 29 258,-3-12-258,0 0 129,-1 3 0,3-1 0,-11-19-129,22 25 0,-22-25 129,19 6 0,-19-6 0,20 0 129,-20 0-129,19-21 0,-10 6 129,0-2 0,-1-2-129,-8 19 258,18-28-258,-13 11-258,-5 17 258,0 0 0,14-18 0,-14 18 0,0 0 0,0 0 0,18 14 258,-18-14-258,12 26 0,-2-9 0,-1 1 0,2 3 0,-3-7-258,-8-14 129,18 25 129,-18-25 0,0 0 0,19 9 129,-19-9-129,9-8 0,-9 8 0,11-24 258,-8 8-258,3-1 0,-2 1 0,-4 16 0,7-18 0,-7 18 0,5-15 0,-5 15 0,0 0 129,6 10-129,-6-10 0,6 25 0,-2-3 0,2 1 0,0 2 0,3-2-129,-2-3 129,2-3 0,-1-1-258,-8-16 258,0 0 258,16 12-258,-16-12 0,10-8 129,-5-8-129,-2-7 0,3 0 129,-2-1-129,2 1 129,-3-3-258,3 9 129,-5-1 0,-1 18 0,0 0 0,0 0-129,0 0 129,0 0 0,19 3 0,-19-3 0,11 31 0,-7-13 0,5 4 129,-1-4-129,0-1-129,1-2 129,-9-15-129,14 17 129,-14-17-258,0 0 258,17 0 0,-17 0 0,0 0 0,18-15 0,-18 15 258,12-26-129,-12 26-129,12-24 0,-12 24 0,12-22 129,-12 22-258,0 0 129,7-17 0,-7 17-129,0 0 129,0 0 0,0 0 0,0 0-258,0 0 258,18 0 0,-18 0 0,0 0 0,0 0 0,19 0-129,-19 0 258,0 0-129,0 0 0,19 0 0,-19 0 0,0 0 258,0 0-258,24-11 0,-24 11 0,0 0 0,19-16 0,-19 16 0,0 0 0,21-13 0,-21 13 0,0 0 0,18 5 0,-18-5 0,13 23 0,-6-6 0,2 1 0,-3-2 0,5 0 0,-4 1-258,-7-17 258,16 21 0,-16-21 0,0 0 258,18 4-258,-18-4 0,10-12 0,-10 12 129,14-26-129,-8 10 129,-6 16-129,14-28 0,-8 13-129,-6 15 129,11-16 0,-11 16 0,0 0 0,0 0 0,14 0 0,-14 0 129,0 0-129,14 22 0,-14-22 0,10 26 0,-10-26 0,11 18 0,-11-18 0,0 0 0,19 9 129,-19-9-129,12-9 0,-12 9 0,11-27 0,-5 11 129,0-1-129,-1 0 129,-2 2-129,-3 15 0,7-19-129,-7 19 129,0 0 0,0 0 0,0 0-129,0 0 129,16 2 0,-16-2 0,11 24 0,-2-9 0,-3 1 129,-6-16-129,16 19-129,-16-19 129,16 5 0,-16-5 0,0 0 0,19-7 0,-19 7 129,12-23-129,-12 23 129,13-21-129,-7 5 0,-6 16 0,9-17-129,-9 17 129,0 0 0,0 0 0,0 0 0,15-3-129,-15 3 129,6 16 129,-6-16 0,9 17-129,-9-17 0,10 20 0,-10-20 0,0 0 0,19 14-129,-19-14 129,0 0 0,21 0 0,-21 0 129,16-10-129,-16 10 0,12-13 0,-12 13 0,0 0 129,14-19-129,-14 19-129,0 0 129,0 0 0,0 0 129,0 0-129,0 0 0,0 0 0,14 8 0,-14-8 0,9 22 0,-9-22 0,11 17-129,-11-17 129,0 0-129,16 12 129,-16-12 0,0 0 0,19-17 0,-13 0 129,3-3 0,-2-10-129,4 6 129,-2-3-129,0-2 0,-1 9 0,-2-1-129,-6 21 129,14-25 0,-14 25 0,0 0 0,0 0 0,11 22 129,-8-2-129,2 7 0,-1 3 0,2 8 0,-1-4 0,1-2 0,-2-2-129,2-5 129,-3-7 0,-3-18 0,7 20 0,-7-20 0,0 0 129,9-12-129,-6-6 0,2-3 0,-2-1 0,1 2 129,0 3-129,-1 0 0,2 2 0,-5 15 0,3-17 129,-3 17-129,0 0 0,0 0 0,0 0 0,1 16 0,1 0 0,-1-1 0,2 3 0,0 0 0,0 1-129,-3-19 129,9 24 0,-9-24-129,0 0 0,13 18 129,-13-18 0,0 0-129,15-9 129,-15 9 0,9-22 0,-2 7 129,-2-2-129,2-2 0,-4 4 0,-3 15 0,11-21-129,-11 21 129,0 0 0,0 0 0,16-9-129,-16 9 129,0 0 0,15 15 0,-15-15 0,14 23 0,-14-23 0,18 19 0,-18-19 0,19 19 0,-19-19 0,20 3 0,-20-3-129,17 0 129,-17 0 0,18-14 129,-18 14-129,16-20 0,-16 20 129,17-23-129,-17 23 0,13-23 0,-13 23 0,0 0 0,15-17 0,-15 17 129,0 0-129,0 0 0,10 18 0,-8-1 0,5-2 0,-2 5 0,3 0-129,-8-20 129,14 27-129,-14-27 129,12 20 0,-12-20-129,0 0 129,0 0 0,0 0 129,14-13-258,-8-2 258,-3 0-129,2 0 0,-5 15-129,6-25 129,-6 25-129,0 0 129,17-14 0,-17 14 0,0 0 0,18 16-129,-18-16 258,13 27-258,-5-11 258,-8-16-129,15 25 0,-9-9-129,-6-16 0,14 17 129,-14-17 0,0 0 0,20 7 0,-20-7 0,0 0 0,17-8 0,-17 8 0,12-16 0,-12 16 0,12-20 129,-12 20-129,10-15 0,-10 15 0,0 0 0,17-13-129,-17 13 129,0 0 0,0 0 0,20-1-258,-20 1 516,0 0-258,18 5 0,-18-5 129,14 24-258,-14-24 258,17 29-258,-9-12 258,2-2-258,-10-15 129,13 24 0,-13-24 0,0 0-258,20 0 516,-20 0-258,8-31 0,-3 7 129,-1-2 0,-1-1 0,3 0-258,-3 0 129,2 4 0,-1 4 0,-4 19 129,5-17-129,-5 17 129,0 0-129,0 0 129,4 16-129,-3 1 129,1-1-129,2-3-129,-1 4 129,-3-17-129,6 20 129,-6-20 0,0 0-129,12 16 129,-12-16 0,7-8 0,-7 8 129,9-18-129,-9 18 0,9-19 0,-9 19 0,5-17-129,-5 17 129,0 0 0,0 0 0,0 0 0,0 0 0,16 3 0,-16-3 0,12 17 0,-12-17 0,13 22 0,-13-22 0,18 26-129,-9-11 129,-9-15 0,18 21 0,-18-21 0,19 16 0,-19-16 0,18 0 0,-18 0 0,16-9 129,-16 9-129,22-24 0,-12 9 0,-1 0 129,-9 15-129,17-21 0,-17 21 0,13-16 0,-13 16 0,0 0 0,0 0 0,0 0-129,0 0 129,0 0 129,0 0-129,0 0 0,0 0 0,0 0 0,0 0 0,0 0 0,0 0 0,0 0 0,0 0 0,0 0-129,18-7 258,-18 7-129,4-15 0,-4 15 0,6-17 0,-6 17 129,4-26-129,-4 26 0,6-25 0,-6 25-129,0 0 129,6-17 0,-6 17 0,0 0 0,0 0 0,8 13 0,-7 4 0,-1-17 0,5 17 0,-5-17-129,3 21 129,-3-21-129,0 0 129,0 0 0,0 0 0,19 5 0,-19-5 0,0 0 0,17-13 0,-17 13 0,14-19 0,-14 19 0,15-22 0,-15 22-129,13-17 129,-13 17 0,0 0 0,18-12 0,-18 12 0,0 0 0,16 7 0,-16-7 129,12 22-129,-3-5 0,0 5 129,1 0-129,0 0 0,1-1 0,-1-4-129,-10-17 129,22 23 0,-22-23 0,18 0 0,-18 0 0,18-21 0,-11 6 129,-1-5-129,1-4 129,2-1-129,-3 4 0,0 1 0,0 5 0,-1 1 0,-5 14 0,0 0 0,0 0-129,0 0 129,17-5 0,-17 5 0,0 0 0,11 17 0,-11-17 0,0 0 0,0 0 0,14 13 0,-14-13 0,0 0 0,17 6 0,-17-6 0,0 0 0,0 0-129,22 0 129,-22 0 129,0 0-129,0 0 0,16-6 0,-16 6 0,0 0 0,0 0 0,18-11 0,-18 11 0,0 0 0,0 0 0,18-5 0,-18 5 0,0 0 0,0 0 0,0 0 0,19 0 0,-19 0 0,0 0-129,0 0 129,0 0 0,19 0 0,-19 0 129,0 0-129,0 0 0,19 3-129,-19-3 258,0 0 0,0 0-129,18 2 0,-18-2-129,0 0 129,9 18 0,-9-18 129,0 0-129,6 20 0,-6-20 0,0 0 129,0 0-129,0 0 129,0 0-258,0 0 129,0 0 129,0 0-129,0 0-129,0 0 0,0 0 129,0 0 129,0 0-129,10 18 0,-10-18-129,0 0 129,8 17 0,-8-17 0,0 0 0,0 0-129,0 0 129,16 5 0,-16-5 0,7-10 0,-7 10 0,0 0 0,11-25 0,-11 25 0,0 0 0,10-15-129,-10 15 129,0 0 0,0 0 0,19-4 0,-19 4 0,0 0 0,20 0 0,-20 0 0,16 0 0,-16 0 0,19 0 0,-19 0-129,18 2 129,-18-2 0,16 6 0,-16-6 0,16 2 0,-16-2 0,0 0 0,21 0 129,-21 0-129,15-2 0,-15 2 0,18-8 0,-18 8 129,18-15-129,-18 15-129,19-11 129,-19 11 0,18-4 0,-18 4 0,14 0 0,-14 0 0,15 15-129,-6 2 258,-3-3-129,-6-14-129,19 33 129,-10-18 0,-9-15 0,16 23 129,-16-23-129,17 0 0,-17 0 0,7-11 129,-1-6-129,-5-5 129,4 0-129,-2 0 129,1 4-129,-1-4 0,2 3 0,-1 2-258,-4 17 258,0 0 0,0 0 0,16-11-129,-16 11 129,11 14-129,-5 2 129,3 5 129,-9-21-129,14 30 0,-5-10 0,-9-20 0,16 17 0,-16-17 0,0 0 0,20 13 129,-20-13-129,9-9 129,-5-5 0,-4 14 0,10-31-129,-4 12 129,0 2-129,0 0-129,-6 17 129,11-17-129,-11 17 129,0 0-129,16 0 129,-16 0 0,10 15 0,-10-15 0,11 23 0,-4-7 129,-7-16-129,10 24 0,-10-24 0,0 0 0,12 16 0,-12-16 0,0 0 129,0 0-258,0 0 129,10-14 129,-10 14 0,6-18-129,-6 18 129,3-22-258,-3 22 129,0 0 0,6-16 0,-6 16-129,0 0 129,0 0 0,5 14 0,-5-14 0,7 26 0,-4-9 0,3 3 0,-2-2 0,2-3 0,2-1-129,-8-14 0,10 21 129,-10-21-129,0 0 129,15 3 129,-15-3-129,12-7 0,-12 7 0,12-29 129,-8 12-129,3-1 0,-1 4 0,-6 14 0,8-26 0,-8 26 0,7-17 0,-7 17 0,0 0 129,0 0-129,0 0 129,6 10-129,-6-10-129,5 24 129,-5-24 0,7 25-129,-7-25 129,9 26-129,-9-26 129,10 15 0,-10-15 0,0 0 0,12-10 0,-12 10 129,10-32-129,-5 8 129,-1-3 0,2 3-129,-1 1 0,1-1 0,-4 4 0,3 3 0,-5 17-129,6-17 129,-6 17 0,0 0 0,0 0 0,0 0 0,9 11 129,-5 5-129,-1-2 0,2 6 0,0 0 0,1 0 0,-3-6 0,5 2-129,-8-16 129,9 17 0,-9-17-129,0 0 129,0 0 0,16 0 0,-16 0 0,13-12 0,-13 12 0,0 0 0,17-21 0,-17 21 0,0 0 0,16-11 0,-16 11-129,0 0 129,0 0 129,0 0-129,16 7 0,-16-7 0,10 21 129,-10-21-129,15 23 0,-15-23 0,17 27-129,-9-11 129,3 1-129,-11-17 129,13 26 0,-6-12-129,-7-14 129,11 14 0,-11-14 0,0 0 129,16-7-129,-16 7 0,10-29 0,-5 8 129,2-2-129,-1 2 129,0-3-129,0-1 129,-3 1-129,3 0 129,-3 3-129,-2 5 0,-1 16 0,6-26 0,-6 26-129,0 0 129,0 0 0,0 0-129,0 0 129,12 9 0,-12-9-129,9 15 129,-9-15 0,0 0 0,16 6 0,-16-6 129,0 0-258,15 0 258,-15 0-129,0 0 0,0 0 129,18-15-129,-18 15 0,0 0-129,0 0 129,0 0 0,0 0-129,0 0 129,0 0 0,16-2 0,-16 2 0,0 0 0,13 10 0,-13-10 0,0 0 0,24 14 0,-24-14 0,19 12 0,-19-12-129,23 7 129,-23-7 0,22 0 0,-22 0 0,23 0 0,-23 0 0,20-7 129,-20 7-129,20-24 129,-20 24-258,21-29 258,-21 29-129,21-29 0,-11 12 0,-10 17 0,15-21 0,-15 21 0,0 0 129,15-10-129,-15 10 0,9 13 0,-9-13 0,10 28-129,0-12 129,-1 8 0,2-5 0,-2 3-129,-9-22 129,17 23 0,-17-23 0,0 0 0,21 2 129,-21-2 0,9-20-129,-8-1 0,4-1 0,-2-5 129,0 2-129,1-7 129,-2 9-129,1 2 0,-2 4 0,4 1 0,-5 16 0,0 0 0,0 0 0,0 0-129,8 16 129,-8-16 0,6 34 129,-1-15-129,-1-1-129,2 2 258,-6-20-258,9 20 129,-9-20 0,6 16-129,-6-16 129,0 0 0,0 0 0,0 0 0,0 0 0,18-12 0,-18 12 0,9-18 0,-9 18 0,0 0-129,0 0 129,19-12 0,-19 12-129,0 0 129,0 0 0,19 6 129,-19-6-129,0 0 0,0 0 0,19 11 0,-19-11 0,0 0 0,18 7 0,-18-7-129,0 0 129,19 9 0,-19-9 0,0 0 0,18 13 0,-18-13 0,0 0 0,15 3 0,-15-3 0,0 0 0,16 0 0,-16 0 0,0 0-129,0 0 129,19-13 129,-19 13-129,0 0 0,14-19 0,-14 19 0,0 0 0,14-21 0,-14 21 0,0 0 0,0 0 0,15 0 0,-15 0 0,0 0 129,14 28-129,-8-9 0,1 1 129,0-2-129,1 0 0,-8-18-129,12 28 0,-12-28 129,10 13 0,-10-13 0,0 0 0,0 0 0,0 0 0,13-10 129,-13 10 0,5-17-129,-5 17 129,1-19-129,-1 19 0,0-21 0,0 21 129,0 0-129,0-16 129,0 16-129,0 0-129,0 0 129,0 0-129,0 0 129,0 0 0,0 0-129,9 9 0,-9-9 129,0 0 0,0 0 0,18 0 0,-18 0 0,12-13 0,-12 13 129,11-27-129,-5 10 0,-6 17 129,14-26-258,-14 26 129,15-23 0,-15 23 0,14-10 0,-14 10-129,17-8 129,-17 8 0,22 0 0,-22 0 0,25 13 0,-25-13-129,31 18 129,-15-5 0,4 3 0,-4-3 0,2-2 0,-2 5 0,-1-9 0,-15-7 129,26 21-129,-26-21 129,23 0-129,-23 0 0,17 0 129,-17 0-129,18-21 0,-18 21 0,12-16 0,-12 16 0,0 0-129,0 0 129,15-18 0,-15 18 0,0 0 0,0 0 0,0 0 0,9 17 0,-9-17 0,5 25 0,1-6 0,2-1 0,-2 4 0,1 2 0,1-1 0,0-8 0,-3 0-129,-5-15 129,9 24 0,-9-24-129,0 0 258,0 0-129,16-7-129,-16 7 258,9-30-129,-5 7 0,2-1 0,0 7 0,0-2-129,-6 19 129,9-27 0,-5 14 0,-4 13-129,0 0 129,0 0 0,18 0 0,-18 0 0,16 20-129,-8 0 258,4-1-258,-3-1 129,-9-18 0,22 27 0,-22-27-129,20 20 129,-20-20 0,20 3 0,-20-3 0,17 0 0,-17 0 0,18-11 0,-18 11 129,18-13-129,-18 13 0,16-20 0,-16 20 0,18-13 0,-18 13 129,0 0-129,21-16 0,-21 16-129,0 0 129,16-4 0,-16 4 0,0 0 0,16 16 0,-16-16 0,15 32 0,-6-14 0,0 0 129,1 3-129,1-7-129,-11-14 129,16 24 0,-16-24 0,0 0 0,21 7 129,-21-7-129,0 0 0,10-15 129,-10 15-129,6-22 0,-6 22 129,3-23-129,-3 23 0,0 0 0,1-17-129,-1 17 129,0 0 129,0 0 0,2 15-129,-2-15-129,4 22 129,-4-22 129,5 18-258,-5-18 129,0 0 0,10 17-129,-10-17 129,0 0 129,0 0-129,18-17 0,-18 17 129,10-34-129,-4 13 129,-1 1-129,2 0 0,-1 1-129,0 2 129,-6 17 129,10-23-258,-10 23 129,0 0 0,0 0 0,19-4 0,-19 4 0,0 0 0,18 17 0,-18-17 0,19 16 0,-19-16 0,20 13 0,-20-13 0,20 7 129,-20-7-129,25 0 0,-25 0 0,21 0 0,-21 0 0,22-7 0,-22 7 0,20-3-129,-20 3 129,17 0 0,-17 0 0,0 0 129,21-3-129,-21 3 0,0 0 0,0 0 0,16 10 129,-16-10-129,11 29 0,-8-13 0,-3-16 0,12 25 0,-12-25 0,7 27 0,-7-27 0,0 0 0,9 14 0,-9-14 129,0 0-129,7-13 0,-7 13 0,3-24 0,-3 24 129,6-23-129,-6 23 0,3-18 0,-3 18 129,0 0-129,4-16 129,-4 16-129,0 0 0,0 0 0,0 0 0,0 0 0,0 0 0,0 0-129,0 0 129,0 11 0,0-11 0,0 0 0,0 0 0,0 0 0,0 0 0,0 0 0,5-11 0,-5 11 0,0 0 0,7-21 129,-7 21-129,0 0 0,9-19-129,-9 19 129,0 0-129,0 0 129,15 0 0,-15 0-129,0 0 129,18 9 0,-18-9 0,0 0 0,19 2 0,-19-2 0,16 5 0,-16-5 0,15 0 0,-15 0 0,16 0 0,-16 0 0,0 0 0,20-5 129,-20 5-129,0 0 0,0 0 0,19 0 0,-19 0 0,9 14 0,-9-14 0,0 0 0,12 15 0,-12-15 0,0 0 0,0 0 0,16-4 129,-16 4-129,0 0 0,13-17 129,-13 17-129,0 0 0,18-16-129,-18 16 129,0 0 0,21 0 0,-21 0 0,17 6-129,-17-6 129,20 16 0,-20-16 129,22 17-258,-22-17 129,22 5 0,-22-5 129,19 0-129,-19 0 0,17-15 129,-7-4-129,-3 5 129,-7 14-129,15-33 0,-10 20 0,-5 13-129,0 0 129,0 0 0,17-8 0,-17 8 0,5 15 0,-5-15 0,4 26 0,-4-26 0,0 0 0,0 0 0,0 0 0,0 0 0,0 0 0,0 0 0,0 0 0,0 0 0,0 0 0,0 0 129,0 0-129,0 0-129,0 0 129,0 0 0,0 0 0,0 0-129,15 9 258,-15-9-258,0 0 129,12 17 0,-12-17 0,0 0 0,15 14 0,-15-14 0,0 0 0,19 3-129,-19-3 129,0 0 0,19-6 0,-19 6 0,16-12 129,-16 12-258,14-17 258,-14 17-129,16-16 0,-16 16 0,15-6 0,-15 6 0,18 0 0,-18 0 0,17 11 0,-8 5 129,3 4-129,-2 4 0,4 3 0,-2 2 0,-1-1 0,0-2 0,-1-3 0,0-2-129,-1-5 129,-9-16 0,0 0 0,20 0 0,-20 0 0,10-23 0,-3 3 129,-1-7 0,0-8-129,0 4 0,-1 3 0,2-4 0,0 5 0,-2 9-258,1 1 129,-6 17 129,0 0 0,16-10 0,-16 10 0,12 17 0,-12-17 0,13 28 129,-13-28-258,16 26 129,-16-26 0,15 20-129,-15-20 129,17 10 129,-17-10-129,0 0 0,20-16 0,-12-3 129,-8 19-129,11-35 129,-5 12-258,2 6 0,-2 0 129,0 0 0,-6 17 0,0 0-129,19-13 258,-19 13-129,18 7 0,-18-7 0,19 24 129,-9-8-129,-1 1 0,3-2 0,-12-15-129,15 21 129,-15-21 0,16 13 0,-16-13 0,0 0 0,19 0 0,-19 0 0,0 0 0,0 0 0,0 0 0,0 0 0,17 5 0,-17-5 0,0 0 0,0 0 0,0 0-129,0 0 258,0 0-129,14-4 0,-14 4 0,0 0 0,0 0 0,0 0 0,15 9 0,-15-9 0,9 20 0,-9-20 0,12 27 0,-12-27 129,13 27-129,-13-27 0,14 22 0,-14-22-129,0 0 129,14 6 0,-14-6 129,0 0-129,15-17 0,-15 17 129,9-28-129,-9 28 0,7-23 0,-7 23 0,8-23-129,-8 23 129,0 0-129,0 0 129,0 0 0,0 0 0,0 0 0,16 0 0,-16 0 0,0 0 0,0 0-129,0 0 129,18 0 129,-18 0-129,0 0 0,16-4 0,-16 4 0,0 0 129,19-10 0,-19 10 0,0 0-258,23-10 129,-23 10 0,0 0 0,16-6 0,-16 6-129,0 0 258,24 9-258,-24-9 129,14 14 0,-14-14 129,20 18-258,-20-18 258,17 19-129,-17-19-129,0 0 129,18 17 0,-18-17 0,0 0 0,0 0 258,0 0-258,0 0 0,0 0 0,0 0 0,0 0 0,0 0 0,16 0 0,-16 0-129,0 0 129,0 0 129,0 0-129,0 10 0,0-10 0,0 13 0,0-13 0,0 0 0,0 17 0,0-17-129,0 0 129,0 0 0,0 0-129,0 0 129,0 0 0,0 0-129,0 0 258,0 0-129,15 3-129,-15-3 129,0 0 0,0 0 0,19 0 0,-19 0 129,0 0-258,20 0 129,-20 0 0,16 0 0,-16 0 0,15 0 129,-15 0-129,0 0 0,19 0 129,-19 0-129,18-5 0,-18 5 0,19-9 0,-19 9 0,25-10 0,-25 10 129,22-20-258,-22 20 129,20-10 129,-20 10-129,16-19-129,-16 19 129,0 0 0,16-8 0,-16 8 0,0 0 0,0 0 0,0 0 0,19-2 0,-19 2 129,0 0-258,0 0 129,20-11 0,-20 11-129,0 0 258,0 0-129,16 6-129,-16-6 129,9 27 0,-5-10 129,2 0-129,0 3-129,-2-1 129,2-1 0,-3-4 0,-3-14 0,8 19 0,-8-19 0,0 0 129,0 0 0,6-25-129,-3 4 129,-3 1-129,1-7 0,1 1 0,1 1 0,0 2-129,-2 7 129,-1 16-129,6-25 258,-6 25-258,0 0 129,0 0 0,19-6 0,-19 6-129,15 11 258,-15-11-129,15 23-129,-15-23 0,16 16 129,-16-16 129,0 0-129,21 1 129,-21-1 0,10-18-129,-4 2 0,-2 3 129,2-8-129,-3 8 0,-3 13 0,11-28-129,-11 28 0,0 0 129,14-15 0,-14 15 0,0 0 0,15 10 0,-15-10 0,0 0 0,20 22 0,-20-22 0,16 17 0,-16-17 0,0 0 0,21 7 0,-21-7 0,0 0 0,19 0 129,-19 0-129,0 0 0,16 0 0,-16 0-129,0 0 129,18-2 0,-18 2 0,0 0 0,16 10 0,-16-10 0,18 19 0,-18-19 129,19 23-129,-9-6 0,-2 0 0,-8-17 0,18 27-129,-18-27 129,11 17 0,-11-17 129,0 0 0,0 0-129,20-4 0,-20 4 0,0 0 129,10-20-129,-10 20 0,0 0-258,0 0 387,0 0-258,7 19 129,-5 2-129,-1 12 129,1 8 0,1 1 0,-2 3 0,2-3 0,-3 1 129,2-10-129,-2-7 129,0-26 0,0 0-129,0 0 129,3-36-129,-3-8 0,0-8 0,0-6-129,0-9 258,0 4-258,0 5 129,0-5-129,0 14 129,0 9-129,1 8 129,-1 9-129,0 23 129,5-25 0,-5 25 0,0 0 0,0 0 0,16 6 129,-16-6-258,9 19 129,-9-19 0,0 0 0,0 0-129,19 6 258,-19-6-129,0 0-129,0 0 258,18-6-258,-18 6 129,0 0 129,0 0-129,19 0-129,-19 0 129,0 0 0,16 2 0,-16-2 0,0 0 0,23 7 0,-23-7 0,0 0 0,20 10 0,-20-10 0,0 0 0,19 14 0,-19-14 0,14 23 0,-14-23 0,16 27 0,-7-14 0,0 4 0,-2 0 0,2-1 0,0 5-129,-9-21 129,18 33 0,-11-19 0,-7-14 129,12 24-129,-12-24 0,7 17-129,-7-17 258,0 0-258,0 0 129,0 0 0,0 0-129,0 0 129,0 0 129,0 0-129,0 0 0,0 0 129,0 0 0,0 0-129,0 0 0,0 0 0,0 0 0,0 0 0,0 0 0,0 0-129,0 0 129,6 22 0,-6-22-129,5 20 129,-5-20 0,3 15-129,-3-15 129,0 0 0,0 0 0,0 0 0,0 0 0,9-22 0,-9 5 0,0-6 0,0 0 129,0-2-129,1-4 0,-1 7 0,0 5-129,0 2 129,0 15-129,2-23 0,-2 23 129,0 0 0,0 0-129,8 17 129,-8-17 0,9 23 0,-3-6 0,-1 0 0,-5-17 0,13 27 0,-13-27-129,6 20 129,-6-20 0,0 0 0,0 0 0,0 0 0,0 0 0,18 8 0,-18-8 0,9-15 0,-9 15 0,7-17 0,-7 17-129,0 0 258,10-17-129,-10 17 0,0 0 0,0 0 0,0 0 0,2 14 0,-2-14 0,0 31-129,0-9 0,0 0 129,0-3 0,0 4 0,0-5-129,0-18 129,1 17 129,-1-17-258,0 0 258,0 0-129,0-20 0,0-1 0,0-6 0,0 0 0,0-4 0,0 0 0,2-3 0,-2 2 0,3 9-129,-3 3 0,0 20 129,4-20-129,-4 20 0,0 0 129,12 16-258,-6 8 129,-2 7 129,2-1 0,2 6 0,-4 5 0,4-1 0,-4-3 0,3-7-129,-2-8 258,1-6-129,-6-16 0,0 0 0,19 0-129,-13-14 258,1-12-129,-1-9 0,3-8 0,0 2 129,0-5-129,-2 2 0,2 4 0,0 5 0,-3 6-129,0 9 129,-6 20 0,9-21 0,-9 21 0,0 0 0,0 0 0,15 21 0,-10 3 129,-2 0-129,2-1 0,-2 6-129,0-5 129,1-3 0,-4-21 0,3 26 129,-3-26-129,0 0 258,0 0-258,0 0 0,0 0-258,0 0 258,0 0 0,0 0 0,13-13-129,-13 13 0,0 0 129,0 0 0,18-5 129,-18 5-129,0 0 0,17 0 0,-17 0 0,0 0 129,0 0-129,17 0-129,-17 0 258,9 17-129,-9-17 0,0 0 0,13 17 0,-13-17 0,9 15 0,-9-15 0,0 0 0,0 0-129,20 6 129,-20-6 0,0 0 0,0 0-129,17 0 129,-17 0 0,0 0 0,0 0 0,0 0 0,0 0 0,0 0 0,15 3 0,-15-3 0,0 0 0,0 0 0,0 0 0,0 0 0,0 0 0,0 0 129,18 3-129,-18-3 0,9 22 0,-6-4 0,1 6 0,1 4 0,-1 2 0,-2 1 0,-1-4 0,1-1 129,-2-11-129,0-15 258,0 0-258,0 0 0,0 0 129,0-24-129,0-6 0,0-3 0,0 3-129,0-6 129,0 3 0,0 9 0,4 3-258,-3 5 129,-1 16 129,0 0 0,0 0-129,0 0 129,18 27-129,-13-1 258,1 0-258,-2 5 258,2-6-129,-2 0 0,2-1-129,-3-2 258,-3-22-258,9 18 129,-9-18 0,0 0 0,0 0 0,16 0 0,-16 0 0,9-18 0,-9 18 129,11-29-129,-5 14 0,1-3 0,-1 1 0,-6 17 0,10-20 0,-10 20-129,0 0 129,12-17 0,-12 17 129,0 0-129,0 0 0,13 17 0,-13-17 0,8 21 129,-8-21-129,10 26 0,-10-26 0,11 21 0,-11-21-129,0 0 129,17 13 0,-17-13-129,0 0 258,0 0-258,17-15 129,-17 15 0,8-20 0,-8 20 0,9-22 129,-9 22-129,6-18 0,-6 18 0,0 0 0,14-17 0,-14 17 0,0 0 0,0 0 0,16 17 0,-16-17 0,13 27 0,-7-10 0,3-3 0,-2 5 0,-7-19 129,14 24-258,-14-24 129,0 0 0,16 12 0,-16-12 0,9-9 0,-9 9-129,9-34 129,-6 11 0,3-3 0,-3-5 129,0-1-129,1 7 0,-3 1 0,1 5 129,-1 3-258,-1 16 258,3-17-258,-3 17 129,2 16 0,-1 2 0,-1 7 0,2 6-129,-1 3 129,4 3 0,-2 9 129,0-12-258,1-2 129,-2-8 0,1-3 0,-3-21 0,4 20 0,-4-20 0,0 0 129,1-20-129,-1-4 0,0-2 0,0-5 0,2 1 0,-1-2 0,2 6 0,0 1 0,0 9-129,-3 16 129,6-15 129,-6 15-129,0 0 0,12 8 0,-12-8-129,9 32 258,-6-17-129,3 3 0,-3-1 0,3 0 0,-6-17 0,6 20 0,-6-20 0,0 0 0,0 0 0,0 0 0,0 0 0,16-2 0,-16 2-129,0 0 129,10-17 129,-10 17-258,0 0 129,0 0 0,17-14 0,-17 14 0,0 0 0,0 0 0,14-9 0,-14 9 0,0 0 0,17-5 0,-17 5 0,0 0 0,19 0 0,-19 0-129,15 0 129,-15 0 0,16 0 0,-16 0 0,18-12 0,-18 12 0,19-13 0,-19 13 0,18-13 0,-18 13 0,19-8 0,-19 8 129,16 3-129,-16-3 0,16 10 0,-16-10 0,0 0-129,21 21 258,-21-21-258,0 0 129,16 12-129,-16-12 129,0 0 129,0 0-129,15 1 0,-15-1 0,0 0 0,0 0 0,0 0 129,17 0-129,-17 0 0,0 0 0,0 0 0,0 0 129,0 0 0,11-14 0,-11 14-129,0 0 258,6-25-258,-6 25 0,5-15 0,-5 15-258,0 0 258,0 0 0,0 0 258,0 0-258,7 24-258,-5-4 258,-2-1 258,0 7-258,3-5 0,-3-2 0,0-19-258,3 25 258,-3-25 0,0 0 0,0 0 0,0 0 0,0 0 0,0 0 0,11-16 0,-5 2 0,-1-3 0,2-1 0,2-1 258,0-4-258,-3 5 0,6 2-258,-12 16 258,19-24 258,-19 24-258,21-6 0,-21 6-258,20 1 258,-20-1 0,21 23 0,-21-23 258,21 20-516,-21-20 258,20 17 0,-20-17 0,20 2 0,-20-2 258,19-5-258,-19 5 0,19-20 129,-10 3-129,-2 0 0,1 0 0,-4 0 129,-4 17-129,9-27 0,-9 27 0,6-20 0,-6 20 0,0 0 0,0 0 0,0 0 0,6 18 0,-2-3-129,-1 5 129,0 2 0,3-5 0,0 2-129,-1-2 129,-5-17 0,10 21-258,-10-21 516,0 0-258,16 0 0,-16 0 0,9-21 129,-4 7-129,1-2 0,-2 0 0,2 1 0,-6 15 0,9-26 0,-9 26-129,0 0 129,15-4-258,-15 4 258,0 0 0,16 16 0,-16-16-129,12 28 258,-6-15-129,-6-13 0,10 17 0,-10-17 0,0 0 0,13 16-129,-13-16 258,0 0-258,18-6 258,-18 6-129,10-17 258,-10 17-258,6-27 0,-3 10 0,-1 0 0,-1 1 0,-1 16 0,5-20 0,-5 20 0,3-16-258,-3 16 258,0 0-129,0 0 0,0 0 129,0 0-129,0 0-129,17 17 129,-17-17 129,8 18-258,-8-18 129,6 21 0,-6-21 0,0 0 129,0 0 0,0 0 0,0 0 0,0 0 129,0 0-129,0 0 0,0 0 0,13-10 0,-13 10 0,0 0-129,0 0 129,0 0 0,0 0 0,0 0 0,0 0 0,0 7 129,0-7 0,0 0-129,0 0 129,0 0-129,3-9 129,-3 9 0,0-21-129,0 21 0,2-17 129,-2 17-129,0 0-129,4-14 129,-4 14 0,0 0 0,15 0 129,-15 0-129,12 14 0,-12-14 0,16 23 129,-16-23-129,12 27 0,-12-27 0,0 0 0,16 18-129,-16-18 129,0 0 0,0 0 0,19 5-129,-19-5 129,0 0 0,0 0 0,19 0 129,-19 0-129,0 0 0,17 0 0,-17 0 0,0 0-129,19-3 129,-19 3 0,15 0 0,-15 0 0,18 0 0,-18 0 0,20 11 0,-20-11 0,24 16 0,-14 4 0,-10-20 0,23 26 0,-23-26 0,20 24 0,-20-24 0,19 15 0,-19-15 129,0 0-129,20-8 0,-20 8 129,9-32 0,-6 14-129,1-5 129,-1-1-258,3 4 129,-5 3-258,-1 17 129,5-20 0,-5 20 0,0 0 129,13 18-129,-10-1 129,0 0 0,1 1 0,-1 2 0,3-1 129,-6-19-129,5 22 0,-5-22 0,0 0 0,0 0 0,0 0 129,0 0-129,0 0 0,18-4 0,-18 4 129,8-16-129,-8 16 0,0 0 0,18-17 0,-18 17 0,15-4 0,-15 4 0,19-7 0,-19 7 0,21 0 0,-21 0 0,19 4-129,-19-4 129,22 10-129,-22-10 129,17 9 0,-17-9 0,17 3 129,-17-3-129,0 0 129,20-8 0,-20 8-129,10-14 129,-10 14 0,9-16-129,-9 16 0,7-17 129,-7 17-258,0 0 129,0 0 0,0 0 0,15-4 0,-15 4 129,8 11-129,-8-11 0,10 29 0,-10-29 0,10 28 0,-10-28 0,14 23 0,-14-23-129,8 19 129,-8-19 0,0 0 0,0 0 0,0 0 0,18-6 0,-18 6 0,9-20 0,-9 20 0,13-25-129,-13 25 129,12-15-129,-12 15 129,17-4 0,-17 4-129,14 0 129,-14 0 0,18 15 0,-18-15-129,19 13 129,-19-13 0,18 21 0,-18-21 0,19 21 0,-19-21 0,15 15 0,-15-15 129,15 16-129,-15-16 0,0 0 0,0 0 0,15 0 0,-15 0 129,6-19-129,-5 4 129,1-2-129,1-2 0,-2-2 0,-1 2-129,2 3 129,-2 16 0,0-22 0,0 22 0,0 0 0,0 0-129,0 0 129,4 11 129,-4-11-129,4 29 0,-2-12 0,1-2 0,1 4 0,-2-4 0,-2-15 0,4 21 0,-4-21 0,0 0 129,0 0-129,0 0 0,3-21 129,-3 21-129,2-32 0,-1 9 0,1 2 0,-1 1-129,1 4 129,-2 16-129,7-17 129,-7 17 0,0 0 0,0 0-129,0 0 129,18 16 0,-12 1 0,-3 5 0,1 0-129,3-1 258,-1 0-258,-1-4 129,1-2 0,-6-15 0,9 22-129,-9-22 129,0 0 129,14 4-258,-14-4 258,0 0-258,17-8 258,-17 8-129,12-15 0,-12 15 0,7-16 0,-7 16 0,0 0 0,9-14 0,-9 14 0,0 0 0,0 0 0,4-14 0,-4 14 0,0 0 0,0 0 0,0 0 0,0 0 0,0 0 129,0 0-129,0 0 0,0 0 0,0 0 0,0 0 0,0 0 0,0 0 0,0 0 0,0 0 0,17-13 0,-17 13 0,0 0 0,0 0 0,16-19 0,-16 19 0,0 0 129,15-15-129,-15 15 129,16-12-258,-16 12 258,19-4-129,-19 4 129,18-1-129,-18 1 129,19 0-129,-19 0 0,15 4 129,-15-4-129,16 3 0,-16-3 0,16 11 0,-16-11 0,0 0 0,18 13 0,-18-13-129,0 0 129,16 14 0,-16-14 0,0 0-129,0 0 129,0 0 0,0 0 0,17 0 0,-17 0 0,0 0 0,4-17 0,-4 17 0,0 0-129,0 0 129,0 0-129,0 0 0,0 0 0,11 12 129,-11-12 0,7 24 0,-7-24 0,7 19 129,-7-19-129,0 0 0,9 22 129,-9-22-258,0 0 129,0 0 0,0 0 0,0 0 0,0 0 0,15-1-129,-15 1 258,0 0-129,16-12 0,-16 12 0,0 0-129,24 2 129,-24-2 129,18 19-129,-18-19-129,18 18 129,-18-18 0,14 17 129,-14-17 0,0 0 0,0 0 0,0 0-129,0 0 129,0 0 0,15 0 0,-15 0-129,0 0 258,0 0-258,0 0 0,0-9 129,0 9-258,0 0 129,0 0 0,0 0 0,0 0 0,0 0-258,6-17 258,-6 17 0,0 0 0,0 0 0,0 0 0,16-13 258,-16 13-258,14-19 129,-14 19-129,10-29 129,-10 29-129,10-21 0,-10 21 129,8-16-129,-8 16 0,0 0 0,0 0 0,0 0 129,0 0-129,10 14 0,-10-14 0,5 26 0,-5-26 0,7 24 0,-4-8-129,-3-16 0,9 17 129,-9-17 0,0 0 0,0 0 0,16 7 0,-16-7 0,0 0 0,13-10 129,-13 10-129,0 0 129,18-16-129,-18 16 0,16-17 0,-16 17 0,0 0 0,24-11 0,-24 11 0,18 0 0,-18 0 0,19 9-129,-19-9 129,19 11 0,-19-11 129,23 17-258,-23-17 258,23 19-129,-23-19-129,18 9 129,-18-9 0,15 6 129,-15-6-129,0 0 0,16 0 0,-16 0-129,0 0 258,0 0-129,0 0 0,15 0 0,-15 0 0,0 0 0,0 0-129,16 0 129,-16 0 0,0 0 0,0 0 0,18 0 0,-18 0 0,0 0 0,15-3 129,-15 3 0,0 0-129,0 0 129,17-17-129,-17 17 0,0 0 0,0 0 0,0 0 129,0 0-129,9-17 0,-9 17 129,0 0-129,0 0 129,0 0-129,0 0 0,0 0 0,0 0-129,0 0 129,0 0 0,0 0-129,0 0 129,0 0 0,0 0 0,17-14 0,-17 14 0,0 0 0,17-19 0,-17 19 0,0 0 0,21-9 0,-21 9-129,15-5 129,-15 5 0,18-4-129,-18 4-129,20-6-516,-2 4-1806,0 2-1419,-18 0 0,27-4-387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19T00:44:21.175"/>
    </inkml:context>
    <inkml:brush xml:id="br0">
      <inkml:brushProperty name="width" value="0.04667" units="cm"/>
      <inkml:brushProperty name="height" value="0.04667" units="cm"/>
      <inkml:brushProperty name="color" value="#F15159"/>
      <inkml:brushProperty name="transparency" value="116"/>
      <inkml:brushProperty name="fitToCurve" value="1"/>
    </inkml:brush>
  </inkml:definitions>
  <inkml:trace contextRef="#ctx0" brushRef="#br0">0 1039 2322,'0'0'2709,"0"0"-903,0 0-129,0 0-129,0 0-387,0 0-258,0 0-129,0 0-387,0 0-129,0 0 0,0 0-258,2 17-387,-2-17 258,9 15 129,-9-15-129,0 0 129,13 17-129,-13-17 129,0 0 0,0 0 129,0 0-129,12-13 0,-12 13 0,0-24 0,0 24 129,0-21-258,0 21 129,0-14 0,0 14 0,0 0 0,0 0 0,6 8 0,-2 9 0,5 0 129,-1 5 0,0-2 0,1 1-129,2-1 258,-4-1-258,-1-1-258,-6-18 516,0 0-129,0 0 129,0 0-129,0 0 129,13-13 0,-13-7 0,0 1 0,0 1-129,0 1-258,0 17 129,0-24-129,0 24 129,0 0 0,0 0 0,0 0 0,11 13 129,-11-13 0,12 28-129,-4-11 129,0 1-129,1-1 129,-9-17-258,14 25 258,-14-25-129,0 0 0,20 9 0,-20-9 0,7-12 0,-7 12 0,5-37 129,-2 20-129,-2-7 0,0 0 0,2 4 0,-1 4-129,-2 16 129,7-20 0,-7 20 129,0 0-129,18 0 0,-18 0 129,12 24-129,-2-8 129,-1 4-129,4-4 129,-1 4 129,0-3-258,-1-2 0,-11-15 0,22 14 0,-22-14 129,17 0-129,-17 0 129,15-8-258,-15 8 129,12-27 129,-12 27-129,9-23 0,-9 23-129,7-22 0,-7 22-129,0 0 516,0 0-258,0 0 0,0 0-258,17 0 258,-17 0 258,10 14-258,-10-14 129,15 21-258,-15-21 129,13 20 0,-13-20 0,0 0 0,16 13 0,-16-13 0,0 0 0,0 0 0,12-17-258,-12 17 258,8-19 0,-8 19 258,6-18-516,-6 18 258,0 0-129,0 0 129,14-4 0,-14 4 0,17 7 0,-17-7 0,19 28-129,-9-8 129,4-2 129,-14-18-129,23 23-129,-23-23 129,15 13 0,-15-13 129,0 0 0,19-6 129,-13-12-258,-4-3 0,2 2 0,1-5 0,-1 1 0,0-2-258,1 4 129,1 3 0,-6 18 0,7-16 129,-7 16-129,0 0 258,0 0-129,19 15 0,-19-15 0,14 32 0,-4-15 129,-2 1-129,-8-18 129,17 30-129,-17-30 0,14 26 0,-14-26 0,0 0 0,0 0 0,0 0 0,16-15 0,-15-1 0,-1 16 0,5-30 0,-5 30 0,4-26 0,-4 26-258,5-17 129,-5 17 129,0 0 0,0 0 0,0 0-129,15 16 258,-13 1-129,6 0 258,-4 2-258,2-2 129,-1 1-129,-5-18 0,14 26 0,-14-26 0,0 0 0,0 0 0,15 7 0,-15-7 0,6-14-129,-6 1 129,3-7 0,0 3-129,-1-1 129,-1 3-129,-1 15 0,5-23 0,-5 23 129,0 0 0,0 0 0,17 6 0,-8 9 0,-9-15 0,16 27 129,-16-27-129,18 28 0,-18-28 0,14 21 0,-14-21 129,0 0-129,16 4 0,-16-4 0,0 0 0,10-21 129,-10 21-258,6-28 129,-1 12-129,-3 1 129,-2 15-129,6-22 0,-6 22 0,0 0 129,0 0-129,0 0 258,21 0-129,-21 0 0,12 20 129,-12-20-129,16 21 129,-16-21-129,14 21 0,-14-21-129,0 0 129,17 12 0,-17-12 0,0 0-129,14-10 0,-14 10 129,9-15 0,-9 15 0,7-17 0,-7 17 0,0 0 0,10-15 0,-10 15 0,0 0 129,0 0-129,0 0 129,18 5-129,-18-5 129,10 27-129,-2-12 129,1 2-129,-3 3 0,2-4 0,-8-16 0,17 24 0,-17-24 0,0 0 0,18 10 129,-18-10-129,5-11 0,-5 11 129,8-29-129,-4 12 0,-1-3 0,-1 6 0,1-2-129,-3 16 129,6-20-129,-6 20 129,0 0 0,0 0 0,0 0 0,0 0 0,16 15 0,-16-15 129,10 21-129,-10-21 0,11 17 0,-11-17 0,10 17 0,-10-17 0,0 0 0,0 0 129,0 0-129,15-4 0,-15 4 0,4-20 0,-4 20 0,0 0 0,5-21 0,-5 21 0,0 0 0,0 0 0,0 0 0,0 0 0,19 1 0,-19-1 129,13 20-258,-13-20 258,15 24-129,-15-24 0,16 13 0,-16-13 0,0 0 0,0 0 0,15 6 0,-15-6-129,0 0 258,9-8-258,-9 8 129,0 0 129,13-15-258,-13 15 0,0 0 129,17-9 0,-17 9-129,0 0 129,19-4 0,-19 4 0,0 0 129,19 2 0,-19-2-129,0 0 0,18 8 129,-18-8-129,18 7 129,-18-7 0,0 0-129,22 17 0,-22-17 0,22 16 258,-22-16-258,19 11 0,-19-11 0,15 7 0,-15-7 129,0 0-129,18-1 0,-18 1 129,0 0-129,0 0 0,10-21 0,-10 21 129,0 0-258,6-16 129,-6 16 0,0 0 0,0 0 0,0 0 0,0 0 129,0 0-129,10 16 0,-10-16 0,11 18 129,-11-18-258,9 19 129,-9-19-129,0 0 129,0 0 0,16 10 0,-16-10 0,7-8 0,-7 8 0,6-24 0,-6 24 0,5-31-129,-4 14 0,-1 17 129,5-16 0,-5 16 0,0 0 0,0 0-258,0 0 258,0 0 258,20-3-129,-20 3-129,12 10 129,-3 7-129,1-1 129,1 1-129,-1-1 0,-10-16 129,19 27-258,-19-27 129,0 0 0,23 7 129,-23-7-129,10-10 129,-10 10-129,9-31 0,-6 12 0,0 0 0,3-2-129,-3 2 0,-3 19 0,7-26 129,-7 26-129,0 0 129,4-16 0,-4 16 0,0 0 0,6 12 0,-6-12 129,9 25 0,-1-8 0,-1 5-129,2 0 129,0 1-258,0 0 129,0-9 0,-4 1 0,-5-15-129,0 0 129,17 12 0,-17-12 129,7-14-129,-4-6 0,2 0 0,-3-7 0,3 4 0,-2-1-129,-2 7 0,-1 17 0,6-26 129,-6 26-129,0 0 129,0 0 129,0 0-129,11 7 129,-7 12 0,2 0-129,1 3 129,1 5-258,5-2 258,-3-7-258,2 5 129,-1-3-129,-11-20 129,20 20-129,-20-20 258,20-3 0,-20 3 0,9-29 0,-4 3-129,-2-3 129,0-7-129,2 2 0,-1 2 0,-1 7-129,2 2 0,-4 6 0,-1 17 129,6-17 0,-6 17 0,0 0 0,10 16 0,-5-1 129,-1 5-129,5 2 129,-6 2-129,6-3 129,-5-4 0,2-2-129,2 0 0,-8-15 0,10 16 0,-10-16 0,0 0-129,13-13 129,-8-4 0,-2-7 0,0-4 0,1-2 0,1-3 0,-4 4-129,5 5 129,-3 3-129,-3 21 129,9-18-129,-9 18 129,0 0 0,18 11 0,-11 6 0,-1 2 0,6 7 129,-2 8-129,4-4 129,-3 3 0,3-4-129,-2-1 0,-1-8 129,-2 0 0,-9-20 0,17 4 0,-17-4-258,10-21 129,-7-2 0,3-11 0,-3-2-129,4-1 129,-2 2-129,2 0 0,-1 5 129,1 12-129,1 4 0,-8 14 129,16-11-129,-16 11 129,15 11 129,-6 7-129,1 4 0,0 1 129,5 3-129,-3 10 129,4-6-129,-4-1 129,0-8-129,1-3 0,-13-18 129,20 17-129,-20-17 129,11-11-129,-9-3 129,1-12-258,-3 2 129,4-12 129,-2 4-129,1-2 0,-3 9-129,1 1 129,4 6 0,-4 3 0,-1 15 0,0 0 0,0 0 0,0 0 129,12 11-258,-8 10 258,5 6-129,-3 4 0,3 2 258,1 0-129,1-4-129,-2 0 258,0-9-258,-2-6 129,-7-14-129,0 0 129,0 0-258,13-18 129,-11 0 0,-2-8 0,3 1-129,-2-5 258,2 5-258,2 0 129,-4 5 0,-1 20-258,4-27 258,-4 27-129,0 0 258,0 0-129,0 0 0,17 13 0,-10 4 0,-1 0 258,3 9-258,0 0 129,1 4-129,-1-2 0,1-5-129,-2-3 258,-8-20-129,12 24 0,-12-24 129,0 0-129,9-11 0,-9-7-129,0-6 258,1-4-129,-1-1-129,2-4 0,0 2-129,0 8 258,-1-4-129,-1 27 0,6-20 258,-6 20-258,0 0 258,6 7-129,-6-7 0,8 30 0,-5-3 0,1-8 129,1 2-258,0 1 129,0-6 129,-5-16-258,10 24 129,-10-24 129,0 0-258,0 0 129,0 0 0,18-3 129,-18 3-258,7-23 129,-7 23 129,8-23-258,-7 8 258,-1 15-129,5-22 0,-5 22-129,0 0 258,0 0-129,10-14 0,-10 14-129,0 0 129,13 19 0,-8-3 0,1 0 0,1 7 0,1 3 129,0-3-129,1 0 258,0-2-129,-1-4 0,-8-17 0,11 24-129,-11-24 129,0 0-258,0 0 129,12-19 0,-9 4-129,-1-9 129,-1 6 0,1-6-129,-1 5 129,1 5-129,-2 14 129,6-22 0,-6 22 0,0 0 0,0 0 0,0 0 0,0 0 0,0 0 129,17 21-129,-14-3 0,5 1 129,-1 4-129,2-2 129,3 6-129,-2-7 0,2 0 129,-12-20-129,19 19 129,-19-19-129,18 0 129,-18 0-129,9-23 0,-6 3 0,-2-7 0,2-4 0,0 1 0,-1 1-129,-1 3 0,1 7 0,2 4 0,-4 15 129,0 0 0,0 0 0,0 0-129,18 20 129,-14 0 0,5 0 0,-1 4 0,0 2 129,-2-6-129,3 0 129,-1-6 0,-8-14 0,7 16-129,-7-16 258,0 0-258,6-19 0,-6-1 0,0-2 0,3-7 0,-3 2-129,1 3 129,1-1-258,1 7 258,-3 18 0,6-23-129,-6 23 0,0 0 129,0 0-129,0 0 129,16 10 0,-16-10 0,6 24 0,-6-24 0,10 19 0,-10-19 0,0 0 0,0 0 0,18 13 129,-18-13-129,8-9 0,-8 9 0,7-23 0,-6 5 129,2-2-129,0-5 0,2 1 0,-2 7 0,1 0 0,-1 1 0,-3 16-129,0 0 129,0 0 0,0 0 0,19 16 0,-11 7 0,1 7 0,1-2 0,-3 5 129,7-3-129,-2-1-129,-1 1 258,-2-6-129,2-7 0,-11-17 0,0 0 129,20 14-129,-20-14 0,12-10 0,-7-11 0,1 4 0,-2-11 0,3 5-129,-2-2 129,1-5-129,1 7 258,-1 4-129,0 1-129,-2 1 129,-4 17 0,14-17-129,-14 17 258,0 0-129,0 0 0,19 11 0,-10 5-129,0 1 258,-2 3-129,6 1-129,-1 1 129,-1 1 0,5-6 0,-4 0-129,-12-17 129,22 20-258,-22-20 258,19 9 0,-19-9 0,19 0 0,-19 0-129,17-6 129,-17 6 0,15-11 129,-15 11-129,11-15 0,-11 15 0,8-14 0,-8 14 258,0 0-258,9-17 0,-9 17 129,0 0-129,0 0 0,0 0 129,0 0-258,0 0 129,0 0 0,0 0 0,10 11 0,-10-11-129,7 17 129,-7-17-258,9 22 516,-9-22-258,11 17 0,-11-17-258,6 14 258,-6-14 258,0 0-258,0 0 0,0 0 0,10-18 0,-9 2 0,1 0 0,-1-2 0,-1 2 0,2-1 0,-2 17 0,3-26 0,-3 26-258,0 0 258,0 0 0,0 0 0,0 0 0,0 0 0,12 17 0,-5-1 0,-1 3 0,3-1-129,0 4 129,1-4 0,3-1 0,-13-17-129,17 22 129,-17-22-129,19 11 129,-19-11 129,15-11-129,-9-8 0,0-6 0,1-3 0,-3-3 0,2-2 0,2-2 0,-4 4-129,2 7 0,0 1 129,0 9-129,-6 14 129,9-20 0,-9 20 0,0 0-129,13 11 129,-5 5 0,-1 4 129,2 5-129,1 3 0,1-1 0,0-2-129,1-4 129,-1-3 0,-11-18-129,19 23 129,-19-23 0,16 0 0,-16 0 0,13-13 0,-13 13 129,11-25-129,-11 25 0,13-25 0,-8 9 0,-5 16 0,8-15 129,-8 15-129,0 0 258,0 0-129,0 0-129,0 0 129,0 0-258,11 15 258,-10 2-129,-1 5 0,3 3-129,-1-3 258,-1 1-258,1-2 258,-1-7 0,-1-14-129,3 16 0,-3-16 258,0 0-258,2-18-258,-2-1 258,0-2 0,0-5 0,0 3 0,0-4 0,0 8-129,0 4 0,0 15 129,0-23 0,0 23 0,0 0-129,0 0 129,8 17 0,-5-1 0,3 3 0,-1 5 129,2 7-129,2-4 0,0 2 0,1-5 129,-5 0-129,4-5 0,-6-5 129,-3-14-129,0 0 0,0 0 0,16-3 0,-15-14 0,1-4 0,1 5 0,-2-8-129,2 4 129,-1-1-129,2 3 129,-4 18 0,3-20 0,-3 20 0,0 0 0,0 0 129,0 0-129,0 0 129,0 0 129,0 0-258,0 0 0,10 13-258,-10-13 258,8 20 0,-8-20-129,10 18 0,-10-18 0,11 15 129,-11-15 0,0 0 0,16 0-129,-16 0 129,9-20 129,-6 3-129,0-3 0,1 0 0,-1 2 0,0 1 0,0 2 0,-3 15 0,4-17 0,-4 17 0,0 0 0,0 0 0,15 24-129,-9-1 129,2 4 129,2 7-129,0 9 129,2-6-129,1 2 129,-2-8 0,-1-5 129,-2-9-129,-3-2 0,-5-15 0,0 0 0,11-22-129,-8 0 0,-3-8 129,1-1-129,-1-3-129,0-2 0,0 7 0,0 6 129,0 2 0,0 21 0,2-17 0,-2 17 129,0 0-129,0 0 0,0 0 0,0 12 129,0-12-258,0 0 129,0 18 0,0-18-129,0 0 129,0 0 0,0 0-129,0 0 129,0 0 0,0 0-129,0 0 129,0 0 0,0 0 0,0 0 0,0 0-258,0 0 129,0 0 129,0 0 0,16 0-129,-16 0 129,0 0 0,0 0 0,13 16 0,-13-16 0,11 23 0,-11-23 129,10 26-129,-10-26 129,12 27-258,-12-27 258,10 21-258,-10-21 129,0 0 0,0 0 0,17 0 0,-17 0-129,7-21 129,-7 21 0,9-29 0,-9 29-129,10-21 129,-10 21-129,0 0 0,11-16 129,-11 16 0,0 0 0,0 0-129,13 17 258,-13-17-129,9 24 129,-3-9-129,-6-15 129,13 23-258,-13-23 258,16 25 0,-16-25-129,0 0 129,19 16-258,-19-16 258,0 0-129,0 0 0,15 0-129,-15 0 0,0 0 258,0 0-258,0 0 129,8-9 0,-8 9 0,0 0 0,0 0 129,0 0-129,0 0 129,0 0-129,0 0 0,0 0 0,0 0 0,0 0 129,0 0-129,0 0 0,0 0 0,10 9 0,-10-9 0,0 0 0,0 0 0,0 0-129,0 0 129,0 0-129,16 8 258,-16-8-129,3-21 0,2 5-129,-5 16 129,3-30 0,-3 30 0,3-28 0,-3 28-129,1-20 129,-1 20-129,0 0 129,0 0 0,0 0 0,0 0 0,0 0 0,16 11 129,-16-11-129,9 20 0,-9-20 0,14 26 129,-7-12-129,-7-14 0,18 21 0,-18-21-129,19 13 258,-19-13-129,18 6-129,-18-6 129,18-6 129,-18 6-129,14-30 129,-6 12-129,-1-5 0,-2 2-129,2-1 258,-3 2-258,2 7 0,-6 13 129,0 0 0,0 0 0,0 0 0,17 0 0,-16 11 0,4 8 129,-1 10 0,2 1-129,0 4 0,0 0 129,0-1-129,0-6 258,-2-10-516,0 4 258,-4-21 0,5 16 258,-5-16-258,1-10 129,-1-8-258,0-5 258,0-4 0,0-6-129,-1-2 0,1-1-129,-2 3 0,-1 7 129,3 2 0,0 24 0,-3-21 0,3 21 0,0 0 0,0 0 129,-2 13 129,2-13-258,0 31 0,0-11 129,0 1-129,0-2 0,0-19 0,7 27 0,-7-13-129,0-14 129,4 21 0,-4-21-129,0 0 129,0 0 0,0 0 0,0 0 0,0 0 0,0 0 0,0 0 129,0 0-129,0 0 0,0 0-129,0 0 129,0 0 0,0 0-129,0 0 129,0 0-129,18-4 129,-18 4 0,12-27-258,-5 7 516,-1-3-516,3-11 516,0-6-516,1-13 516,-1-4-516,-1-4 516,2-9-258,-1-7 129,1-4-129,-1-8 129,2 4 0,-3 5-258,1 6 0,0 11 0,0 15-129,-2 15 258,-7 33 0,20 0 0,-10 29-129,2 36 258,0 29 129,5 21-129,-2 27 0,5 19-129,-4 15 129,2 9-129,-1-4 258,0-16-129,-4-13 0,-4-26 129,3-26 0,-8-39 0,-1-34-129,-3-27 0,0-55-129,-1-32 129,-4-36-129,-1-31 0,-3-24-129,3-12 0,0-8 0,2-7 0,4 16 129,0 18-258,0 23 129,7 33-129,1 26 129,-2 30 0,7 33 129,-13 26 258,15 41-258,-9 36 129,0 26-129,1 38 258,0 27-258,1 26 129,-2 14 0,1 9-129,1 5 0,-1-13 0,-4-17 129,1-27-129,2-33 258,-4-38-387,-2-31 258,0-39-129,0-24-129,0-54 258,0-33-258,-2-33 129,-1-27 0,-1-24 0,1-23-129,0-8 258,0-3-258,3 13 129,0 24 0,0 20-129,0 33 0,0 37 129,4 34 0,-4 44-129,5 31 258,-1 46-258,1 37 258,1 42-129,-2 25 129,5 31-129,0 16 129,3 5-129,1-4 129,0-15-129,1-23 0,-1-37 0,-3-29 0,1-46 0,-2-39-129,-9-40 129,11-32 0,-9-50-129,-1-31 129,2-33 0,-1-18 0,-2-15 0,1-14 0,1-3 0,-1 11-129,5 18 129,-3 23 0,3 31 0,-3 22-129,0 28 129,1 28 0,-4 35 0,3 24 129,-1 29-129,2 21 0,-1 23 129,3 16-129,3 10 129,1 10-129,2-6 129,2-10-129,0-9 0,-2-21 0,5-20-258,-4-25 258,2-20-129,-15-22 0,22-22 0,-13-35 129,3-25-129,-5-26 129,2-17 0,-5-13-129,4-11 129,-4-1 0,1 16 0,-2 14-129,-2 21 258,2 29-258,-3 21 258,0 25 0,0 24-129,0 28 0,0 23 129,0 24-129,0 19 0,0 13 0,1 13 0,8 3 0,0 0 0,3-3 0,0-16 0,0-25 0,1-9 0,-4-26 0,-2-22 0,-7-22 0,18-15 0,-12-26-129,0-18 258,0-18-129,0-19 0,0-7 0,-2-7 0,1-6 0,1 8 0,-4 5 0,1 13-129,2 12 129,-2 21 0,-2 14 0,4 20 0,-5 23 0,0 0-129,15 26 258,-8 25-258,3 16 258,1 19 0,3 13-129,-2 10 129,2 10-129,0-4 0,1-1 0,2-11 0,-4-13 0,3-21 0,-1-14 0,-2-20 0,-13-35 0,27 0 0,-17-27 129,1-33-258,-1-19 258,-3-17-258,2-19 129,-4-8 0,2-5-129,-2-4 258,0 8-129,0 14 0,1 13 0,1 17 129,-4 22-258,3 17 258,-1 23-129,-5 18-129,8 36 258,-2 19-258,-3 20 258,6 21-258,-1 17 258,0 3 0,-2 11-129,5-11 0,-4-7 129,2-16-258,0-19 258,-6-23-129,4-21 0,-7-30 0,0 0 0,12-28-129,-7-25 129,-4-21 129,2-7-129,-2-19 0,4-7 0,-4-3 0,4 6 0,-1 5 0,1 18-129,1 15 258,-3 14-258,2 26 129,-5 26 0,0 0 0,11 38 0,-7 27 0,4 16 0,-2 18 0,0 16 0,2 6 0,0-1 129,2 7-129,-2-18 129,0-14-129,-3-19 0,2-20 0,1-28 129,-8-28-129,0 0 0,14-45 0,-6-23 0,-4-22-129,4-19 129,-2-20 0,0-3-129,1-3 129,-1 4-129,0 7 129,0 16-129,1 15 258,-4 19-258,3 27 258,0 20-129,-6 27 0,0 0 129,16 51-129,-8 21 0,0 23 0,0 21 129,1 14-129,1 9 129,2 8-258,0-4 258,-2-12-129,1-18 129,-1-20-129,-3-17 129,1-33-129,-4-18 129,-4-25-129,10-31 0,-8-20 0,2-15 0,-1-21 0,0-10-129,3-3 129,-1-6-129,2 4 129,-1 12 0,-3 9-129,3 22 0,-5 15 129,4 14 0,-5 30 0,0 0 0,10 36 0,-4 20 0,3 19 129,-5 12 0,8 6 0,-1 10-129,-1-4 129,-1-6 0,1-20-129,-4-13 0,3-12 0,0-25-129,-9-23 129,0 0 0,19-25 129,-11-17-129,-4-11-129,5-13 129,-3-9 0,3 2 0,-3-5-129,1 8 129,0 7-258,-2 5 258,1 18 0,-3 7-129,3 16 129,-6 17-129,7-16 129,-7 16 0,9 19 0,-3 12 0,3 2 0,1 1 0,0 6 129,4-7-129,-2 4 0,-2-14 0,0-6 0,-10-17 0,20 0 0,-12-15 0,0-23-129,-2-13 129,1-12 0,1 4 0,-1-10 129,-1 0-258,0 12 129,-2 3 0,2 17 0,-3 17 0,-3 20 0,0 0 0,9 15 0,-6 26 0,1 10 0,-1 17 129,2 11-258,1 9 258,0 2-129,1-5 129,-1-12 0,1-15-129,-1-13 0,-1-17 0,-5-28 258,0 0-258,17-21-129,-12-20 0,2-10 129,1-8 0,-4-13-129,3-2 129,1 2-129,-1 2 129,-2 11 0,2 4-129,-2 15 129,0 12 0,0 9 0,-5 19-129,0 0 129,0 0 0,22 33 0,-16 4 129,3 3-129,1 5 0,4 8-129,-3-6 129,3-3 0,-5-4 0,1-10 0,-4-8 0,-6-22 0,0 0 0,0 0 129,13-12-129,-13-16 129,2-10-129,-2-2 0,0-8 0,3 0 0,-3 8 0,0 1 0,1 11 0,-1 9 0,0 19 0,0 0 129,0 0-129,2 40-129,-2 0 258,1 13-129,-1 10 0,5 7 129,0 0-129,0-6 0,1-9 129,0-12 0,-2-5-129,1-19 0,-5-19 129,0 0-258,10-34 0,-7-8 0,-2-9 129,2-9 0,0-14-129,0 0 129,2-2-129,-1 6 129,1 8 0,-2 15 0,0 8-129,2 12 129,-2 13-129,-3 14 129,0 0 0,11 30 0,-4 10 129,2 11-258,1 7 258,2 5-258,0 7 258,4-1-129,-1-9 0,0-9-129,-3-13 129,0-12 129,-12-26 0,16 10-129,-9-17 129,-1-23-129,-1-9 129,-1-12 0,1-7-258,-2-4 0,2 4 0,-2 5 129,2 12 0,-2 8 0,0 9-129,-3 24 129,0 0 0,13 11 129,-10 17-129,4 12 0,-2 3 0,4 14-129,0 0 129,1 0 0,0-2 0,-1-9-129,-1-3 129,-1-14 0,-7-29 129,12 14 0,-12-14-129,9-24 0,-6-2 0,3-11 0,0-8 0,0 5 0,-2-2 0,5 5 0,-2 7 0,-1 1 0,0 8 0,-6 21 0,9-24 0,-9 24 0,0 0 0,0 0-129,15 7 129,-11 16-129,4 0 129,2 11 0,0 11 129,5 3-258,-2 0 258,4 2 0,-4-4-129,2-10 0,-3-1 0,-2-13 129,-10-22-129,18 12-129,-18-12 129,16-31-129,-7-3 129,0-6 0,0-6-129,0-8 129,1-3-129,-1 3 258,-2 0-129,2 14-129,-3 10 129,3 7 0,-2 6 0,-7 17-129,18 7 258,-8 14-129,2 15 0,3 4 0,1 7 0,4 10-129,-1 1 258,3-5 0,-3-1-129,1-3 0,-6-7 0,3-12 129,-6-6-129,-11-24 258,18 2-258,-13-13 0,1-12 0,-2-12 0,0-11 0,-1 1-129,3-5 129,-3 0-129,0 6 129,2 5 129,-2 7-258,1 11 129,-2 7-129,-2 14 129,0 0 0,0 0 0,13 7-129,-7 19 0,-2 1 129,7 6 0,-3 4 129,4 3-258,-3-4 258,5-9-129,-9-3 0,6-7 0,-11-17 0,13 21 0,-13-21 0,12-10 129,-12 10-258,13-28 258,-4 5-129,-1-1-129,2 1 129,-3-1 0,1 8-129,-8 16 0,10-23 129,-10 23 0,0 0 0,0 0 0,15 2 0,-9 13 0,-2 2 0,4 6 129,-1 6 0,2 6-129,1-2 129,-1 0-129,2-7 0,-3-3 129,-2-6-258,-6-17 129,0 0 0,20 1 0,-16-10 0,0-16-129,1-1 129,-1-7-129,1 2 258,-1-3-258,-1 8 129,2 3-129,-2 3 129,-3 20 0,4-17 0,-4 17 129,0 0-129,0 0 0,4 16 0,-4-16 0,6 20 0,-6-20 0,8 21-129,-8-21 0,13 17 129,-13-17 0,0 0 0,15 2 0,-15-2 0,0 0 0,19-10 0,-19 10 0,13-19-129,-13 19 129,14-18 0,-14 18 0,10-17 0,-10 17-129,0 0 129,0 0 0,19-14 0,-19 14 0,0 0-129,0 0 129,17 0 0,-17 0 0,0 0 0,0 0 0,17 8 0,-17-8 129,0 0-129,17 14 0,-17-14 0,14 17 0,-14-17 0,14 16 0,-14-16 0,0 0-129,21 4 129,-21-4 0,14-11 0,-6-10 129,-2 3 0,0-4-129,1-4 0,-3 6 0,-1 3 0,-3 17 0,6-21 0,-6 21-129,0 0 129,0 0 0,9 10 0,-4 9 0,2 2 0,0 3 0,4 7 0,-2-4 0,1-3 0,0 6-129,-1-11 129,-9-19 0,16 24 0,-16-24 0,0 0 0,20-14 129,-14-3-129,-2-10 129,5 2-129,-3-2 0,1-3 0,1 7 0,-2 2 0,1 7-129,-7 14 129,0 0 0,16-2 0,-16 2 0,11 12 0,-8 5 0,4 3 129,2 8-129,1-5 0,1 4 0,-1-6 0,2 5-129,-3-9 129,-9-17 129,20 19 0,-20-19-129,17-7 0,-10-9 0,2-7 0,-3-5 129,3-1-129,-2-1-129,2 4 129,-2 5 0,-1 2-129,-6 19 129,15-19 0,-15 19 0,0 0 0,21 12 0,-14 4-129,2 4 129,2 6 0,-1-5 129,0 4-258,2-4 129,-3-6 0,1 4 0,-10-19 0,18 7 129,-18-7-129,13-9 0,-13 9 0,15-29 0,-9 5 129,2-1-129,-3 8 0,1 2-129,-6 15 129,9-22 0,-9 22-129,0 0 129,17-3-129,-17 3 129,0 0 0,16 10 0,-16-10 0,0 0 0,19 20-129,-19-20 258,0 0-129,19 10 0,-19-10-129,0 0 129,21 7 0,-21-7 0,0 0 0,0 0 0,18 0-129,-18 0 129,0 0 0,0 0 0,0 0 129,15 5-129,-15-5 0,0 0-129,16 14 129,-16-14 0,0 0 0,19 14-129,-19-14 258,0 0-129,19-8 0,-14-8 0,1-4 0,-2-1 129,2-3-129,-2 3 0,2 0-129,-3 6 0,2 0 129,-5 15-129,0 0 129,0 0 0,18 0 0,-18 0-129,7 14 129,-7-14 0,15 23 0,-15-23-258,13 25 258,-13-25 0,19 19 0,-19-19 0,18 12 0,-18-12 0,18 4 0,-18-4 0,18 0 0,-18 0-129,14 0 0,-14 0 129,18 0-129,-18 0 129,19 0 0,-19 0 0,20 0 0,-20 0 129,22 1-129,-22-1 0,19 4 0,-19-4 0,19 8 0,-19-8 0,23 7 0,-23-7 0,20 12 0,-20-12 0,19 4 0,-19-4 0,21 0 0,-21 0 0,16-5 0,-16 5 129,0 0-129,20-18 0,-20 18 0,0 0 0,16-17 129,-16 17-129,0 0-129,0 0 129,0 0 0,16 0 0,-16 0 0,9 11 0,-9-11 0,9 17-129,-9-17 258,0 0-129,15 17 0,-15-17 0,0 0 0,0 0 0,0 0 129,15-11-129,-15 11 0,4-25 0,-4 25 0,7-23 0,-7 23-129,0 0 129,8-19 0,-8 19 0,0 0 0,0 0 0,10 16 0,-10-16 129,9 24-129,-9-24 0,12 29 0,-12-29-129,13 25 129,-13-25 0,12 20 0,-12-20-129,0 0 129,0 0 0,19 0-129,-19 0 129,0 0 0,14-20 129,-14 20-129,12-16 0,-12 16 0,0 0 0,19-14 129,-19 14-258,0 0 129,18-11-129,-18 11 129,0 0 0,16 1 0,-16-1-129,10 22 258,-4-5-258,1-2 129,1 4 129,1 1-129,0 1 0,-3-5 0,-6-16 0,16 21-129,-16-21 129,0 0 129,19 0-129,-19 0 129,12-23-129,-5 1 0,-1-1 0,0-3 0,-1-4 129,1 6-258,-2 1 129,-1 3-129,-3 20 129,6-23 0,-6 23 0,0 0 0,0 0-129,0 0 129,0 0 0,15 7 129,-15-7-129,9 26 0,-9-26-129,11 26 129,-11-26 0,12 17-129,-12-17 129,0 0 0,15 6 0,-15-6 0,0 0 0,0 0 0,19-12 129,-19 12-129,9-24 129,-9 24-129,10-16 0,-10 16 0,11-14 0,-11 14 0,0 0-129,0 0 129,16-9 0,-16 9 0,0 0 0,0 0 0,12 12 0,-12-12 0,9 23 0,-3-6 0,-6-17 0,13 24 0,-13-24 0,10 19-129,-10-19 129,0 0 0,0 0 0,20 8 0,-20-8-129,0 0 129,0 0 129,17-11-129,-17 11 129,8-19-129,-8 19 0,6-17 0,-6 17 0,6-18 0,-6 18 0,0 0 129,0 0-129,3-16 0,-3 16 0,0 0 0,0 0 0,0 0 0,0 0 0,0 0-129,9 14 129,-9-14-129,0 0 129,8 20 0,-8-20 0,0 0 0,0 0 0,12 15 0,-12-15 0,0 0 0,0 0 0,17-2 0,-17 2 0,8-17 129,-8 17-129,9-23 0,-9 23 129,9-29-129,-9 29 0,6-18-129,-6 18 129,0 0 0,0 0 0,0 0 0,0 0 0,0 0 0,15 17 0,-12 0 0,0 5 0,3 3 129,0 0-258,-2 3 129,2-11 0,-6-17 0,6 24 0,-6-24 0,0 0 129,0 0-129,0 0 0,15-17 129,-14-3-129,2 5 0,-1-11 129,2 6-129,-1-3 0,-1 5 0,-2 18 0,4-23-129,-4 23 0,0 0 129,0 0 0,0 0 0,0 0 0,9 18-129,-9-18 129,6 27 129,-2-11-258,-4-16 129,11 24 0,-11-24-129,10 21 0,-10-21 129,0 0 0,16 4 0,-16-4 0,13-10 0,-13 10 129,18-32-258,-9 17 129,1-3 0,2 2-129,-12 16 129,21-21 0,-21 21-129,19-14 129,-19 14 0,17-7 129,-17 7-129,14 0-129,-14 0 129,17 2 0,-17-2 0,20 13 0,-8 2 129,0 1-258,-2 1 258,5 1-129,-15-18 0,25 26 0,-25-26-129,21 24 129,-21-24 129,16 0-129,-16 0 0,15-8 0,-15 8 0,15-24 129,-9 8-129,0 0 0,-6 16 0,10-23 0,-10 23 0,9-16 0,-9 16 0,0 0 0,0 0 129,0 0-129,10 12 0,-10-12 0,8 21 0,-8-21 0,10 23-129,-10-23 129,12 22-129,-12-22 129,9 15 0,-9-15 0,0 0 0,0 0 129,18-6 0,-18 6-129,6-24 0,-6 24 129,8-27-129,-8 27 0,8-23-129,-8 23 129,0 0-129,7-16 0,-7 16 258,0 0-129,0 0-129,12 16 129,-12-16 129,10 18-129,-10-18 0,17 22 0,-17-22-129,17 13 129,-17-13 0,15 4 0,-15-4 0,0 0 0,21-9 129,-21 9-129,13-30 129,-8 12 0,1 0-258,-2-1 129,2 3 0,-6 16 0,9-25-129,-9 25 129,0 0-129,0 0 129,15 0 129,-15 0-258,7 8 258,-7-8-258,10 29 258,-2-14-129,-4 3 0,4 0 0,-1 5 0,1-6-129,-8-17 129,11 25 0,-11-25 0,12 15-129,-12-15 129,0 0 0,0 0 0,19 0 0,-19 0 0,0 0 129,17-10-129,-17 10 0,0 0 0,15-15 0,-15 15 0,0 0 129,14-15-258,-14 15 129,0 0 0,0 0 0,0 0 0,0 0 0,15-8 0,-15 8 0,0 0 0,0 0 0,0 0 0,16 11 0,-16-11 0,0 0 0,20 18-129,-20-18 129,0 0 0,23 9 0,-23-9 0,17 0 0,-17 0 0,0 0 129,25-15-129,-25 15 0,15-19 0,-15 19 0,17-21 0,-17 21 0,17-19 0,-17 19 0,0 0 0,19-14 0,-19 14 0,0 0 0,19 13 0,-19-13 0,15 24 0,-15-24 129,15 27-258,-15-27 129,14 23 0,-14-23 0,0 0 0,23 13 129,-23-13-129,0 0 0,19-6 129,-19 6-129,12-20 129,-12 20-129,10-20 0,-10 20 0,0 0 129,10-21 0,-10 21 0,0 0-129,0 0 129,0 0 129,0 0-258,0 0 129,0 0-129,0 0 0,3 10-129,-3-10 129,0 0-258,0 0 129,0 0 258,0 0-129,0 0-129,0 0 129,0 0 0,0 0 0,0 0 0,14-9 0,-14 9 0,0 0 0,0 0 0,0 0 0,7-16-129,-7 16 129,0 0 0,0 0-129,0 0 129,0 0 0,16 15 0,-16-15 0,8 18 129,-8-18-258,9 15 129,-9-15 0,0 0 0,0 0 0,0 0 0,17 5 129,-17-5-129,11-13 129,-7-2-129,2-2 129,0-8-129,2 6 258,-1-2-258,-3 7 0,2-3 0,-6 17 0,0 0-258,12-16 258,-12 16 0,0 0 0,9 17 0,-9-17-129,12 29 258,-3-12-258,0 0 129,-1 3 0,3-1 0,-11-19-129,22 25 0,-22-25 129,19 6 0,-19-6 0,20 0 129,-20 0-129,19-21 0,-10 6 129,0-2 0,-1-2-129,-8 19 258,18-28-258,-13 11-258,-5 17 258,0 0 0,14-18 0,-14 18 0,0 0 0,0 0 0,18 14 258,-18-14-258,12 26 0,-2-9 0,-1 1 0,2 3 0,-3-7-258,-8-14 129,18 25 129,-18-25 0,0 0 0,19 9 129,-19-9-129,9-8 0,-9 8 0,11-24 258,-8 8-258,3-1 0,-2 1 0,-4 16 0,7-18 0,-7 18 0,5-15 0,-5 15 0,0 0 129,6 10-129,-6-10 0,6 25 0,-2-3 0,2 1 0,0 2 0,3-2-129,-2-3 129,2-3 0,-1-1-258,-8-16 258,0 0 258,16 12-258,-16-12 0,10-8 129,-5-8-129,-2-7 0,3 0 129,-2-1-129,2 1 129,-3-3-258,3 9 129,-5-1 0,-1 18 0,0 0 0,0 0-129,0 0 129,0 0 0,19 3 0,-19-3 0,11 31 0,-7-13 0,5 4 129,-1-4-129,0-1-129,1-2 129,-9-15-129,14 17 129,-14-17-258,0 0 258,17 0 0,-17 0 0,0 0 0,18-15 0,-18 15 258,12-26-129,-12 26-129,12-24 0,-12 24 0,12-22 129,-12 22-258,0 0 129,7-17 0,-7 17-129,0 0 129,0 0 0,0 0 0,0 0-258,0 0 258,18 0 0,-18 0 0,0 0 0,0 0 0,19 0-129,-19 0 258,0 0-129,0 0 0,19 0 0,-19 0 0,0 0 258,0 0-258,24-11 0,-24 11 0,0 0 0,19-16 0,-19 16 0,0 0 0,21-13 0,-21 13 0,0 0 0,18 5 0,-18-5 0,13 23 0,-6-6 0,2 1 0,-3-2 0,5 0 0,-4 1-258,-7-17 258,16 21 0,-16-21 0,0 0 258,18 4-258,-18-4 0,10-12 0,-10 12 129,14-26-129,-8 10 129,-6 16-129,14-28 0,-8 13-129,-6 15 129,11-16 0,-11 16 0,0 0 0,0 0 0,14 0 0,-14 0 129,0 0-129,14 22 0,-14-22 0,10 26 0,-10-26 0,11 18 0,-11-18 0,0 0 0,19 9 129,-19-9-129,12-9 0,-12 9 0,11-27 0,-5 11 129,0-1-129,-1 0 129,-2 2-129,-3 15 0,7-19-129,-7 19 129,0 0 0,0 0 0,0 0-129,0 0 129,16 2 0,-16-2 0,11 24 0,-2-9 0,-3 1 129,-6-16-129,16 19-129,-16-19 129,16 5 0,-16-5 0,0 0 0,19-7 0,-19 7 129,12-23-129,-12 23 129,13-21-129,-7 5 0,-6 16 0,9-17-129,-9 17 129,0 0 0,0 0 0,0 0 0,15-3-129,-15 3 129,6 16 129,-6-16 0,9 17-129,-9-17 0,10 20 0,-10-20 0,0 0 0,19 14-129,-19-14 129,0 0 0,21 0 0,-21 0 129,16-10-129,-16 10 0,12-13 0,-12 13 0,0 0 129,14-19-129,-14 19-129,0 0 129,0 0 0,0 0 129,0 0-129,0 0 0,0 0 0,14 8 0,-14-8 0,9 22 0,-9-22 0,11 17-129,-11-17 129,0 0-129,16 12 129,-16-12 0,0 0 0,19-17 0,-13 0 129,3-3 0,-2-10-129,4 6 129,-2-3-129,0-2 0,-1 9 0,-2-1-129,-6 21 129,14-25 0,-14 25 0,0 0 0,0 0 0,11 22 129,-8-2-129,2 7 0,-1 3 0,2 8 0,-1-4 0,1-2 0,-2-2-129,2-5 129,-3-7 0,-3-18 0,7 20 0,-7-20 0,0 0 129,9-12-129,-6-6 0,2-3 0,-2-1 0,1 2 129,0 3-129,-1 0 0,2 2 0,-5 15 0,3-17 129,-3 17-129,0 0 0,0 0 0,0 0 0,1 16 0,1 0 0,-1-1 0,2 3 0,0 0 0,0 1-129,-3-19 129,9 24 0,-9-24-129,0 0 0,13 18 129,-13-18 0,0 0-129,15-9 129,-15 9 0,9-22 0,-2 7 129,-2-2-129,2-2 0,-4 4 0,-3 15 0,11-21-129,-11 21 129,0 0 0,0 0 0,16-9-129,-16 9 129,0 0 0,15 15 0,-15-15 0,14 23 0,-14-23 0,18 19 0,-18-19 0,19 19 0,-19-19 0,20 3 0,-20-3-129,17 0 129,-17 0 0,18-14 129,-18 14-129,16-20 0,-16 20 129,17-23-129,-17 23 0,13-23 0,-13 23 0,0 0 0,15-17 0,-15 17 129,0 0-129,0 0 0,10 18 0,-8-1 0,5-2 0,-2 5 0,3 0-129,-8-20 129,14 27-129,-14-27 129,12 20 0,-12-20-129,0 0 129,0 0 0,0 0 129,14-13-258,-8-2 258,-3 0-129,2 0 0,-5 15-129,6-25 129,-6 25-129,0 0 129,17-14 0,-17 14 0,0 0 0,18 16-129,-18-16 258,13 27-258,-5-11 258,-8-16-129,15 25 0,-9-9-129,-6-16 0,14 17 129,-14-17 0,0 0 0,20 7 0,-20-7 0,0 0 0,17-8 0,-17 8 0,12-16 0,-12 16 0,12-20 129,-12 20-129,10-15 0,-10 15 0,0 0 0,17-13-129,-17 13 129,0 0 0,0 0 0,20-1-258,-20 1 516,0 0-258,18 5 0,-18-5 129,14 24-258,-14-24 258,17 29-258,-9-12 258,2-2-258,-10-15 129,13 24 0,-13-24 0,0 0-258,20 0 516,-20 0-258,8-31 0,-3 7 129,-1-2 0,-1-1 0,3 0-258,-3 0 129,2 4 0,-1 4 0,-4 19 129,5-17-129,-5 17 129,0 0-129,0 0 129,4 16-129,-3 1 129,1-1-129,2-3-129,-1 4 129,-3-17-129,6 20 129,-6-20 0,0 0-129,12 16 129,-12-16 0,7-8 0,-7 8 129,9-18-129,-9 18 0,9-19 0,-9 19 0,5-17-129,-5 17 129,0 0 0,0 0 0,0 0 0,0 0 0,16 3 0,-16-3 0,12 17 0,-12-17 0,13 22 0,-13-22 0,18 26-129,-9-11 129,-9-15 0,18 21 0,-18-21 0,19 16 0,-19-16 0,18 0 0,-18 0 0,16-9 129,-16 9-129,22-24 0,-12 9 0,-1 0 129,-9 15-129,17-21 0,-17 21 0,13-16 0,-13 16 0,0 0 0,0 0 0,0 0-129,0 0 129,0 0 129,0 0-129,0 0 0,0 0 0,0 0 0,0 0 0,0 0 0,0 0 0,0 0 0,0 0 0,0 0-129,18-7 258,-18 7-129,4-15 0,-4 15 0,6-17 0,-6 17 129,4-26-129,-4 26 0,6-25 0,-6 25-129,0 0 129,6-17 0,-6 17 0,0 0 0,0 0 0,8 13 0,-7 4 0,-1-17 0,5 17 0,-5-17-129,3 21 129,-3-21-129,0 0 129,0 0 0,0 0 0,19 5 0,-19-5 0,0 0 0,17-13 0,-17 13 0,14-19 0,-14 19 0,15-22 0,-15 22-129,13-17 129,-13 17 0,0 0 0,18-12 0,-18 12 0,0 0 0,16 7 0,-16-7 129,12 22-129,-3-5 0,0 5 129,1 0-129,0 0 0,1-1 0,-1-4-129,-10-17 129,22 23 0,-22-23 0,18 0 0,-18 0 0,18-21 0,-11 6 129,-1-5-129,1-4 129,2-1-129,-3 4 0,0 1 0,0 5 0,-1 1 0,-5 14 0,0 0 0,0 0-129,0 0 129,17-5 0,-17 5 0,0 0 0,11 17 0,-11-17 0,0 0 0,0 0 0,14 13 0,-14-13 0,0 0 0,17 6 0,-17-6 0,0 0 0,0 0-129,22 0 129,-22 0 129,0 0-129,0 0 0,16-6 0,-16 6 0,0 0 0,0 0 0,18-11 0,-18 11 0,0 0 0,0 0 0,18-5 0,-18 5 0,0 0 0,0 0 0,0 0 0,19 0 0,-19 0 0,0 0-129,0 0 129,0 0 0,19 0 0,-19 0 129,0 0-129,0 0 0,19 3-129,-19-3 258,0 0 0,0 0-129,18 2 0,-18-2-129,0 0 129,9 18 0,-9-18 129,0 0-129,6 20 0,-6-20 0,0 0 129,0 0-129,0 0 129,0 0-258,0 0 129,0 0 129,0 0-129,0 0-129,0 0 0,0 0 129,0 0 129,0 0-129,10 18 0,-10-18-129,0 0 129,8 17 0,-8-17 0,0 0 0,0 0-129,0 0 129,16 5 0,-16-5 0,7-10 0,-7 10 0,0 0 0,11-25 0,-11 25 0,0 0 0,10-15-129,-10 15 129,0 0 0,0 0 0,19-4 0,-19 4 0,0 0 0,20 0 0,-20 0 0,16 0 0,-16 0 0,19 0 0,-19 0-129,18 2 129,-18-2 0,16 6 0,-16-6 0,16 2 0,-16-2 0,0 0 0,21 0 129,-21 0-129,15-2 0,-15 2 0,18-8 0,-18 8 129,18-15-129,-18 15-129,19-11 129,-19 11 0,18-4 0,-18 4 0,14 0 0,-14 0 0,15 15-129,-6 2 258,-3-3-129,-6-14-129,19 33 129,-10-18 0,-9-15 0,16 23 129,-16-23-129,17 0 0,-17 0 0,7-11 129,-1-6-129,-5-5 129,4 0-129,-2 0 129,1 4-129,-1-4 0,2 3 0,-1 2-258,-4 17 258,0 0 0,0 0 0,16-11-129,-16 11 129,11 14-129,-5 2 129,3 5 129,-9-21-129,14 30 0,-5-10 0,-9-20 0,16 17 0,-16-17 0,0 0 0,20 13 129,-20-13-129,9-9 129,-5-5 0,-4 14 0,10-31-129,-4 12 129,0 2-129,0 0-129,-6 17 129,11-17-129,-11 17 129,0 0-129,16 0 129,-16 0 0,10 15 0,-10-15 0,11 23 0,-4-7 129,-7-16-129,10 24 0,-10-24 0,0 0 0,12 16 0,-12-16 0,0 0 129,0 0-258,0 0 129,10-14 129,-10 14 0,6-18-129,-6 18 129,3-22-258,-3 22 129,0 0 0,6-16 0,-6 16-129,0 0 129,0 0 0,5 14 0,-5-14 0,7 26 0,-4-9 0,3 3 0,-2-2 0,2-3 0,2-1-129,-8-14 0,10 21 129,-10-21-129,0 0 129,15 3 129,-15-3-129,12-7 0,-12 7 0,12-29 129,-8 12-129,3-1 0,-1 4 0,-6 14 0,8-26 0,-8 26 0,7-17 0,-7 17 0,0 0 129,0 0-129,0 0 129,6 10-129,-6-10-129,5 24 129,-5-24 0,7 25-129,-7-25 129,9 26-129,-9-26 129,10 15 0,-10-15 0,0 0 0,12-10 0,-12 10 129,10-32-129,-5 8 129,-1-3 0,2 3-129,-1 1 0,1-1 0,-4 4 0,3 3 0,-5 17-129,6-17 129,-6 17 0,0 0 0,0 0 0,0 0 0,9 11 129,-5 5-129,-1-2 0,2 6 0,0 0 0,1 0 0,-3-6 0,5 2-129,-8-16 129,9 17 0,-9-17-129,0 0 129,0 0 0,16 0 0,-16 0 0,13-12 0,-13 12 0,0 0 0,17-21 0,-17 21 0,0 0 0,16-11 0,-16 11-129,0 0 129,0 0 129,0 0-129,16 7 0,-16-7 0,10 21 129,-10-21-129,15 23 0,-15-23 0,17 27-129,-9-11 129,3 1-129,-11-17 129,13 26 0,-6-12-129,-7-14 129,11 14 0,-11-14 0,0 0 129,16-7-129,-16 7 0,10-29 0,-5 8 129,2-2-129,-1 2 129,0-3-129,0-1 129,-3 1-129,3 0 129,-3 3-129,-2 5 0,-1 16 0,6-26 0,-6 26-129,0 0 129,0 0 0,0 0-129,0 0 129,12 9 0,-12-9-129,9 15 129,-9-15 0,0 0 0,16 6 0,-16-6 129,0 0-258,15 0 258,-15 0-129,0 0 0,0 0 129,18-15-129,-18 15 0,0 0-129,0 0 129,0 0 0,0 0-129,0 0 129,0 0 0,16-2 0,-16 2 0,0 0 0,13 10 0,-13-10 0,0 0 0,24 14 0,-24-14 0,19 12 0,-19-12-129,23 7 129,-23-7 0,22 0 0,-22 0 0,23 0 0,-23 0 0,20-7 129,-20 7-129,20-24 129,-20 24-258,21-29 258,-21 29-129,21-29 0,-11 12 0,-10 17 0,15-21 0,-15 21 0,0 0 129,15-10-129,-15 10 0,9 13 0,-9-13 0,10 28-129,0-12 129,-1 8 0,2-5 0,-2 3-129,-9-22 129,17 23 0,-17-23 0,0 0 0,21 2 129,-21-2 0,9-20-129,-8-1 0,4-1 0,-2-5 129,0 2-129,1-7 129,-2 9-129,1 2 0,-2 4 0,4 1 0,-5 16 0,0 0 0,0 0 0,0 0-129,8 16 129,-8-16 0,6 34 129,-1-15-129,-1-1-129,2 2 258,-6-20-258,9 20 129,-9-20 0,6 16-129,-6-16 129,0 0 0,0 0 0,0 0 0,0 0 0,18-12 0,-18 12 0,9-18 0,-9 18 0,0 0-129,0 0 129,19-12 0,-19 12-129,0 0 129,0 0 0,19 6 129,-19-6-129,0 0 0,0 0 0,19 11 0,-19-11 0,0 0 0,18 7 0,-18-7-129,0 0 129,19 9 0,-19-9 0,0 0 0,18 13 0,-18-13 0,0 0 0,15 3 0,-15-3 0,0 0 0,16 0 0,-16 0 0,0 0-129,0 0 129,19-13 129,-19 13-129,0 0 0,14-19 0,-14 19 0,0 0 0,14-21 0,-14 21 0,0 0 0,0 0 0,15 0 0,-15 0 0,0 0 129,14 28-129,-8-9 0,1 1 129,0-2-129,1 0 0,-8-18-129,12 28 0,-12-28 129,10 13 0,-10-13 0,0 0 0,0 0 0,0 0 0,13-10 129,-13 10 0,5-17-129,-5 17 129,1-19-129,-1 19 0,0-21 0,0 21 129,0 0-129,0-16 129,0 16-129,0 0-129,0 0 129,0 0-129,0 0 129,0 0 0,0 0-129,9 9 0,-9-9 129,0 0 0,0 0 0,18 0 0,-18 0 0,12-13 0,-12 13 129,11-27-129,-5 10 0,-6 17 129,14-26-258,-14 26 129,15-23 0,-15 23 0,14-10 0,-14 10-129,17-8 129,-17 8 0,22 0 0,-22 0 0,25 13 0,-25-13-129,31 18 129,-15-5 0,4 3 0,-4-3 0,2-2 0,-2 5 0,-1-9 0,-15-7 129,26 21-129,-26-21 129,23 0-129,-23 0 0,17 0 129,-17 0-129,18-21 0,-18 21 0,12-16 0,-12 16 0,0 0-129,0 0 129,15-18 0,-15 18 0,0 0 0,0 0 0,0 0 0,9 17 0,-9-17 0,5 25 0,1-6 0,2-1 0,-2 4 0,1 2 0,1-1 0,0-8 0,-3 0-129,-5-15 129,9 24 0,-9-24-129,0 0 258,0 0-129,16-7-129,-16 7 258,9-30-129,-5 7 0,2-1 0,0 7 0,0-2-129,-6 19 129,9-27 0,-5 14 0,-4 13-129,0 0 129,0 0 0,18 0 0,-18 0 0,16 20-129,-8 0 258,4-1-258,-3-1 129,-9-18 0,22 27 0,-22-27-129,20 20 129,-20-20 0,20 3 0,-20-3 0,17 0 0,-17 0 0,18-11 0,-18 11 129,18-13-129,-18 13 0,16-20 0,-16 20 0,18-13 0,-18 13 129,0 0-129,21-16 0,-21 16-129,0 0 129,16-4 0,-16 4 0,0 0 0,16 16 0,-16-16 0,15 32 0,-6-14 0,0 0 129,1 3-129,1-7-129,-11-14 129,16 24 0,-16-24 0,0 0 0,21 7 129,-21-7-129,0 0 0,10-15 129,-10 15-129,6-22 0,-6 22 129,3-23-129,-3 23 0,0 0 0,1-17-129,-1 17 129,0 0 129,0 0 0,2 15-129,-2-15-129,4 22 129,-4-22 129,5 18-258,-5-18 129,0 0 0,10 17-129,-10-17 129,0 0 129,0 0-129,18-17 0,-18 17 129,10-34-129,-4 13 129,-1 1-129,2 0 0,-1 1-129,0 2 129,-6 17 129,10-23-258,-10 23 129,0 0 0,0 0 0,19-4 0,-19 4 0,0 0 0,18 17 0,-18-17 0,19 16 0,-19-16 0,20 13 0,-20-13 0,20 7 129,-20-7-129,25 0 0,-25 0 0,21 0 0,-21 0 0,22-7 0,-22 7 0,20-3-129,-20 3 129,17 0 0,-17 0 0,0 0 129,21-3-129,-21 3 0,0 0 0,0 0 0,16 10 129,-16-10-129,11 29 0,-8-13 0,-3-16 0,12 25 0,-12-25 0,7 27 0,-7-27 0,0 0 0,9 14 0,-9-14 129,0 0-129,7-13 0,-7 13 0,3-24 0,-3 24 129,6-23-129,-6 23 0,3-18 0,-3 18 129,0 0-129,4-16 129,-4 16-129,0 0 0,0 0 0,0 0 0,0 0 0,0 0 0,0 0-129,0 0 129,0 11 0,0-11 0,0 0 0,0 0 0,0 0 0,0 0 0,0 0 0,5-11 0,-5 11 0,0 0 0,7-21 129,-7 21-129,0 0 0,9-19-129,-9 19 129,0 0-129,0 0 129,15 0 0,-15 0-129,0 0 129,18 9 0,-18-9 0,0 0 0,19 2 0,-19-2 0,16 5 0,-16-5 0,15 0 0,-15 0 0,16 0 0,-16 0 0,0 0 0,20-5 129,-20 5-129,0 0 0,0 0 0,19 0 0,-19 0 0,9 14 0,-9-14 0,0 0 0,12 15 0,-12-15 0,0 0 0,0 0 0,16-4 129,-16 4-129,0 0 0,13-17 129,-13 17-129,0 0 0,18-16-129,-18 16 129,0 0 0,21 0 0,-21 0 0,17 6-129,-17-6 129,20 16 0,-20-16 129,22 17-258,-22-17 129,22 5 0,-22-5 129,19 0-129,-19 0 0,17-15 129,-7-4-129,-3 5 129,-7 14-129,15-33 0,-10 20 0,-5 13-129,0 0 129,0 0 0,17-8 0,-17 8 0,5 15 0,-5-15 0,4 26 0,-4-26 0,0 0 0,0 0 0,0 0 0,0 0 0,0 0 0,0 0 0,0 0 0,0 0 0,0 0 0,0 0 129,0 0-129,0 0-129,0 0 129,0 0 0,0 0 0,0 0-129,15 9 258,-15-9-258,0 0 129,12 17 0,-12-17 0,0 0 0,15 14 0,-15-14 0,0 0 0,19 3-129,-19-3 129,0 0 0,19-6 0,-19 6 0,16-12 129,-16 12-258,14-17 258,-14 17-129,16-16 0,-16 16 0,15-6 0,-15 6 0,18 0 0,-18 0 0,17 11 0,-8 5 129,3 4-129,-2 4 0,4 3 0,-2 2 0,-1-1 0,0-2 0,-1-3 0,0-2-129,-1-5 129,-9-16 0,0 0 0,20 0 0,-20 0 0,10-23 0,-3 3 129,-1-7 0,0-8-129,0 4 0,-1 3 0,2-4 0,0 5 0,-2 9-258,1 1 129,-6 17 129,0 0 0,16-10 0,-16 10 0,12 17 0,-12-17 0,13 28 129,-13-28-258,16 26 129,-16-26 0,15 20-129,-15-20 129,17 10 129,-17-10-129,0 0 0,20-16 0,-12-3 129,-8 19-129,11-35 129,-5 12-258,2 6 0,-2 0 129,0 0 0,-6 17 0,0 0-129,19-13 258,-19 13-129,18 7 0,-18-7 0,19 24 129,-9-8-129,-1 1 0,3-2 0,-12-15-129,15 21 129,-15-21 0,16 13 0,-16-13 0,0 0 0,19 0 0,-19 0 0,0 0 0,0 0 0,0 0 0,0 0 0,17 5 0,-17-5 0,0 0 0,0 0 0,0 0-129,0 0 258,0 0-129,14-4 0,-14 4 0,0 0 0,0 0 0,0 0 0,15 9 0,-15-9 0,9 20 0,-9-20 0,12 27 0,-12-27 129,13 27-129,-13-27 0,14 22 0,-14-22-129,0 0 129,14 6 0,-14-6 129,0 0-129,15-17 0,-15 17 129,9-28-129,-9 28 0,7-23 0,-7 23 0,8-23-129,-8 23 129,0 0-129,0 0 129,0 0 0,0 0 0,0 0 0,16 0 0,-16 0 0,0 0 0,0 0-129,0 0 129,18 0 129,-18 0-129,0 0 0,16-4 0,-16 4 0,0 0 129,19-10 0,-19 10 0,0 0-258,23-10 129,-23 10 0,0 0 0,16-6 0,-16 6-129,0 0 258,24 9-258,-24-9 129,14 14 0,-14-14 129,20 18-258,-20-18 258,17 19-129,-17-19-129,0 0 129,18 17 0,-18-17 0,0 0 0,0 0 258,0 0-258,0 0 0,0 0 0,0 0 0,0 0 0,0 0 0,16 0 0,-16 0-129,0 0 129,0 0 129,0 0-129,0 10 0,0-10 0,0 13 0,0-13 0,0 0 0,0 17 0,0-17-129,0 0 129,0 0 0,0 0-129,0 0 129,0 0 0,0 0-129,0 0 258,0 0-129,15 3-129,-15-3 129,0 0 0,0 0 0,19 0 0,-19 0 129,0 0-258,20 0 129,-20 0 0,16 0 0,-16 0 0,15 0 129,-15 0-129,0 0 0,19 0 129,-19 0-129,18-5 0,-18 5 0,19-9 0,-19 9 0,25-10 0,-25 10 129,22-20-258,-22 20 129,20-10 129,-20 10-129,16-19-129,-16 19 129,0 0 0,16-8 0,-16 8 0,0 0 0,0 0 0,0 0 0,19-2 0,-19 2 129,0 0-258,0 0 129,20-11 0,-20 11-129,0 0 258,0 0-129,16 6-129,-16-6 129,9 27 0,-5-10 129,2 0-129,0 3-129,-2-1 129,2-1 0,-3-4 0,-3-14 0,8 19 0,-8-19 0,0 0 129,0 0 0,6-25-129,-3 4 129,-3 1-129,1-7 0,1 1 0,1 1 0,0 2-129,-2 7 129,-1 16-129,6-25 258,-6 25-258,0 0 129,0 0 0,19-6 0,-19 6-129,15 11 258,-15-11-129,15 23-129,-15-23 0,16 16 129,-16-16 129,0 0-129,21 1 129,-21-1 0,10-18-129,-4 2 0,-2 3 129,2-8-129,-3 8 0,-3 13 0,11-28-129,-11 28 0,0 0 129,14-15 0,-14 15 0,0 0 0,15 10 0,-15-10 0,0 0 0,20 22 0,-20-22 0,16 17 0,-16-17 0,0 0 0,21 7 0,-21-7 0,0 0 0,19 0 129,-19 0-129,0 0 0,16 0 0,-16 0-129,0 0 129,18-2 0,-18 2 0,0 0 0,16 10 0,-16-10 0,18 19 0,-18-19 129,19 23-129,-9-6 0,-2 0 0,-8-17 0,18 27-129,-18-27 129,11 17 0,-11-17 129,0 0 0,0 0-129,20-4 0,-20 4 0,0 0 129,10-20-129,-10 20 0,0 0-258,0 0 387,0 0-258,7 19 129,-5 2-129,-1 12 129,1 8 0,1 1 0,-2 3 0,2-3 0,-3 1 129,2-10-129,-2-7 129,0-26 0,0 0-129,0 0 129,3-36-129,-3-8 0,0-8 0,0-6-129,0-9 258,0 4-258,0 5 129,0-5-129,0 14 129,0 9-129,1 8 129,-1 9-129,0 23 129,5-25 0,-5 25 0,0 0 0,0 0 0,16 6 129,-16-6-258,9 19 129,-9-19 0,0 0 0,0 0-129,19 6 258,-19-6-129,0 0-129,0 0 258,18-6-258,-18 6 129,0 0 129,0 0-129,19 0-129,-19 0 129,0 0 0,16 2 0,-16-2 0,0 0 0,23 7 0,-23-7 0,0 0 0,20 10 0,-20-10 0,0 0 0,19 14 0,-19-14 0,14 23 0,-14-23 0,16 27 0,-7-14 0,0 4 0,-2 0 0,2-1 0,0 5-129,-9-21 129,18 33 0,-11-19 0,-7-14 129,12 24-129,-12-24 0,7 17-129,-7-17 258,0 0-258,0 0 129,0 0 0,0 0-129,0 0 129,0 0 129,0 0-129,0 0 0,0 0 129,0 0 0,0 0-129,0 0 0,0 0 0,0 0 0,0 0 0,0 0 0,0 0-129,0 0 129,6 22 0,-6-22-129,5 20 129,-5-20 0,3 15-129,-3-15 129,0 0 0,0 0 0,0 0 0,0 0 0,9-22 0,-9 5 0,0-6 0,0 0 129,0-2-129,1-4 0,-1 7 0,0 5-129,0 2 129,0 15-129,2-23 0,-2 23 129,0 0 0,0 0-129,8 17 129,-8-17 0,9 23 0,-3-6 0,-1 0 0,-5-17 0,13 27 0,-13-27-129,6 20 129,-6-20 0,0 0 0,0 0 0,0 0 0,0 0 0,18 8 0,-18-8 0,9-15 0,-9 15 0,7-17 0,-7 17-129,0 0 258,10-17-129,-10 17 0,0 0 0,0 0 0,0 0 0,2 14 0,-2-14 0,0 31-129,0-9 0,0 0 129,0-3 0,0 4 0,0-5-129,0-18 129,1 17 129,-1-17-258,0 0 258,0 0-129,0-20 0,0-1 0,0-6 0,0 0 0,0-4 0,0 0 0,2-3 0,-2 2 0,3 9-129,-3 3 0,0 20 129,4-20-129,-4 20 0,0 0 129,12 16-258,-6 8 129,-2 7 129,2-1 0,2 6 0,-4 5 0,4-1 0,-4-3 0,3-7-129,-2-8 258,1-6-129,-6-16 0,0 0 0,19 0-129,-13-14 258,1-12-129,-1-9 0,3-8 0,0 2 129,0-5-129,-2 2 0,2 4 0,0 5 0,-3 6-129,0 9 129,-6 20 0,9-21 0,-9 21 0,0 0 0,0 0 0,15 21 0,-10 3 129,-2 0-129,2-1 0,-2 6-129,0-5 129,1-3 0,-4-21 0,3 26 129,-3-26-129,0 0 258,0 0-258,0 0 0,0 0-258,0 0 258,0 0 0,0 0 0,13-13-129,-13 13 0,0 0 129,0 0 0,18-5 129,-18 5-129,0 0 0,17 0 0,-17 0 0,0 0 129,0 0-129,17 0-129,-17 0 258,9 17-129,-9-17 0,0 0 0,13 17 0,-13-17 0,9 15 0,-9-15 0,0 0 0,0 0-129,20 6 129,-20-6 0,0 0 0,0 0-129,17 0 129,-17 0 0,0 0 0,0 0 0,0 0 0,0 0 0,0 0 0,15 3 0,-15-3 0,0 0 0,0 0 0,0 0 0,0 0 0,0 0 0,0 0 129,18 3-129,-18-3 0,9 22 0,-6-4 0,1 6 0,1 4 0,-1 2 0,-2 1 0,-1-4 0,1-1 129,-2-11-129,0-15 258,0 0-258,0 0 0,0 0 129,0-24-129,0-6 0,0-3 0,0 3-129,0-6 129,0 3 0,0 9 0,4 3-258,-3 5 129,-1 16 129,0 0 0,0 0-129,0 0 129,18 27-129,-13-1 258,1 0-258,-2 5 258,2-6-129,-2 0 0,2-1-129,-3-2 258,-3-22-258,9 18 129,-9-18 0,0 0 0,0 0 0,16 0 0,-16 0 0,9-18 0,-9 18 129,11-29-129,-5 14 0,1-3 0,-1 1 0,-6 17 0,10-20 0,-10 20-129,0 0 129,12-17 0,-12 17 129,0 0-129,0 0 0,13 17 0,-13-17 0,8 21 129,-8-21-129,10 26 0,-10-26 0,11 21 0,-11-21-129,0 0 129,17 13 0,-17-13-129,0 0 258,0 0-258,17-15 129,-17 15 0,8-20 0,-8 20 0,9-22 129,-9 22-129,6-18 0,-6 18 0,0 0 0,14-17 0,-14 17 0,0 0 0,0 0 0,16 17 0,-16-17 0,13 27 0,-7-10 0,3-3 0,-2 5 0,-7-19 129,14 24-258,-14-24 129,0 0 0,16 12 0,-16-12 0,9-9 0,-9 9-129,9-34 129,-6 11 0,3-3 0,-3-5 129,0-1-129,1 7 0,-3 1 0,1 5 129,-1 3-258,-1 16 258,3-17-258,-3 17 129,2 16 0,-1 2 0,-1 7 0,2 6-129,-1 3 129,4 3 0,-2 9 129,0-12-258,1-2 129,-2-8 0,1-3 0,-3-21 0,4 20 0,-4-20 0,0 0 129,1-20-129,-1-4 0,0-2 0,0-5 0,2 1 0,-1-2 0,2 6 0,0 1 0,0 9-129,-3 16 129,6-15 129,-6 15-129,0 0 0,12 8 0,-12-8-129,9 32 258,-6-17-129,3 3 0,-3-1 0,3 0 0,-6-17 0,6 20 0,-6-20 0,0 0 0,0 0 0,0 0 0,0 0 0,16-2 0,-16 2-129,0 0 129,10-17 129,-10 17-258,0 0 129,0 0 0,17-14 0,-17 14 0,0 0 0,0 0 0,14-9 0,-14 9 0,0 0 0,17-5 0,-17 5 0,0 0 0,19 0 0,-19 0-129,15 0 129,-15 0 0,16 0 0,-16 0 0,18-12 0,-18 12 0,19-13 0,-19 13 0,18-13 0,-18 13 0,19-8 0,-19 8 129,16 3-129,-16-3 0,16 10 0,-16-10 0,0 0-129,21 21 258,-21-21-258,0 0 129,16 12-129,-16-12 129,0 0 129,0 0-129,15 1 0,-15-1 0,0 0 0,0 0 0,0 0 129,17 0-129,-17 0 0,0 0 0,0 0 0,0 0 129,0 0 0,11-14 0,-11 14-129,0 0 258,6-25-258,-6 25 0,5-15 0,-5 15-258,0 0 258,0 0 0,0 0 258,0 0-258,7 24-258,-5-4 258,-2-1 258,0 7-258,3-5 0,-3-2 0,0-19-258,3 25 258,-3-25 0,0 0 0,0 0 0,0 0 0,0 0 0,0 0 0,11-16 0,-5 2 0,-1-3 0,2-1 0,2-1 258,0-4-258,-3 5 0,6 2-258,-12 16 258,19-24 258,-19 24-258,21-6 0,-21 6-258,20 1 258,-20-1 0,21 23 0,-21-23 258,21 20-516,-21-20 258,20 17 0,-20-17 0,20 2 0,-20-2 258,19-5-258,-19 5 0,19-20 129,-10 3-129,-2 0 0,1 0 0,-4 0 129,-4 17-129,9-27 0,-9 27 0,6-20 0,-6 20 0,0 0 0,0 0 0,0 0 0,6 18 0,-2-3-129,-1 5 129,0 2 0,3-5 0,0 2-129,-1-2 129,-5-17 0,10 21-258,-10-21 516,0 0-258,16 0 0,-16 0 0,9-21 129,-4 7-129,1-2 0,-2 0 0,2 1 0,-6 15 0,9-26 0,-9 26-129,0 0 129,15-4-258,-15 4 258,0 0 0,16 16 0,-16-16-129,12 28 258,-6-15-129,-6-13 0,10 17 0,-10-17 0,0 0 0,13 16-129,-13-16 258,0 0-258,18-6 258,-18 6-129,10-17 258,-10 17-258,6-27 0,-3 10 0,-1 0 0,-1 1 0,-1 16 0,5-20 0,-5 20 0,3-16-258,-3 16 258,0 0-129,0 0 0,0 0 129,0 0-129,0 0-129,17 17 129,-17-17 129,8 18-258,-8-18 129,6 21 0,-6-21 0,0 0 129,0 0 0,0 0 0,0 0 0,0 0 129,0 0-129,0 0 0,0 0 0,13-10 0,-13 10 0,0 0-129,0 0 129,0 0 0,0 0 0,0 0 0,0 0 0,0 7 129,0-7 0,0 0-129,0 0 129,0 0-129,3-9 129,-3 9 0,0-21-129,0 21 0,2-17 129,-2 17-129,0 0-129,4-14 129,-4 14 0,0 0 0,15 0 129,-15 0-129,12 14 0,-12-14 0,16 23 129,-16-23-129,12 27 0,-12-27 0,0 0 0,16 18-129,-16-18 129,0 0 0,0 0 0,19 5-129,-19-5 129,0 0 0,0 0 0,19 0 129,-19 0-129,0 0 0,17 0 0,-17 0 0,0 0-129,19-3 129,-19 3 0,15 0 0,-15 0 0,18 0 0,-18 0 0,20 11 0,-20-11 0,24 16 0,-14 4 0,-10-20 0,23 26 0,-23-26 0,20 24 0,-20-24 0,19 15 0,-19-15 129,0 0-129,20-8 0,-20 8 129,9-32 0,-6 14-129,1-5 129,-1-1-258,3 4 129,-5 3-258,-1 17 129,5-20 0,-5 20 0,0 0 129,13 18-129,-10-1 129,0 0 0,1 1 0,-1 2 0,3-1 129,-6-19-129,5 22 0,-5-22 0,0 0 0,0 0 0,0 0 129,0 0-129,0 0 0,18-4 0,-18 4 129,8-16-129,-8 16 0,0 0 0,18-17 0,-18 17 0,15-4 0,-15 4 0,19-7 0,-19 7 0,21 0 0,-21 0 0,19 4-129,-19-4 129,22 10-129,-22-10 129,17 9 0,-17-9 0,17 3 129,-17-3-129,0 0 129,20-8 0,-20 8-129,10-14 129,-10 14 0,9-16-129,-9 16 0,7-17 129,-7 17-258,0 0 129,0 0 0,0 0 0,15-4 0,-15 4 129,8 11-129,-8-11 0,10 29 0,-10-29 0,10 28 0,-10-28 0,14 23 0,-14-23-129,8 19 129,-8-19 0,0 0 0,0 0 0,0 0 0,18-6 0,-18 6 0,9-20 0,-9 20 0,13-25-129,-13 25 129,12-15-129,-12 15 129,17-4 0,-17 4-129,14 0 129,-14 0 0,18 15 0,-18-15-129,19 13 129,-19-13 0,18 21 0,-18-21 0,19 21 0,-19-21 0,15 15 0,-15-15 129,15 16-129,-15-16 0,0 0 0,0 0 0,15 0 0,-15 0 129,6-19-129,-5 4 129,1-2-129,1-2 0,-2-2 0,-1 2-129,2 3 129,-2 16 0,0-22 0,0 22 0,0 0 0,0 0-129,0 0 129,4 11 129,-4-11-129,4 29 0,-2-12 0,1-2 0,1 4 0,-2-4 0,-2-15 0,4 21 0,-4-21 0,0 0 129,0 0-129,0 0 0,3-21 129,-3 21-129,2-32 0,-1 9 0,1 2 0,-1 1-129,1 4 129,-2 16-129,7-17 129,-7 17 0,0 0 0,0 0-129,0 0 129,18 16 0,-12 1 0,-3 5 0,1 0-129,3-1 258,-1 0-258,-1-4 129,1-2 0,-6-15 0,9 22-129,-9-22 129,0 0 129,14 4-258,-14-4 258,0 0-258,17-8 258,-17 8-129,12-15 0,-12 15 0,7-16 0,-7 16 0,0 0 0,9-14 0,-9 14 0,0 0 0,0 0 0,4-14 0,-4 14 0,0 0 0,0 0 0,0 0 0,0 0 0,0 0 129,0 0-129,0 0 0,0 0 0,0 0 0,0 0 0,0 0 0,0 0 0,0 0 0,0 0 0,17-13 0,-17 13 0,0 0 0,0 0 0,16-19 0,-16 19 0,0 0 129,15-15-129,-15 15 129,16-12-258,-16 12 258,19-4-129,-19 4 129,18-1-129,-18 1 129,19 0-129,-19 0 0,15 4 129,-15-4-129,16 3 0,-16-3 0,16 11 0,-16-11 0,0 0 0,18 13 0,-18-13-129,0 0 129,16 14 0,-16-14 0,0 0-129,0 0 129,0 0 0,0 0 0,17 0 0,-17 0 0,0 0 0,4-17 0,-4 17 0,0 0-129,0 0 129,0 0-129,0 0 0,0 0 0,11 12 129,-11-12 0,7 24 0,-7-24 0,7 19 129,-7-19-129,0 0 0,9 22 129,-9-22-258,0 0 129,0 0 0,0 0 0,0 0 0,0 0 0,15-1-129,-15 1 258,0 0-129,16-12 0,-16 12 0,0 0-129,24 2 129,-24-2 129,18 19-129,-18-19-129,18 18 129,-18-18 0,14 17 129,-14-17 0,0 0 0,0 0 0,0 0-129,0 0 129,0 0 0,15 0 0,-15 0-129,0 0 258,0 0-258,0 0 0,0-9 129,0 9-258,0 0 129,0 0 0,0 0 0,0 0 0,0 0-258,6-17 258,-6 17 0,0 0 0,0 0 0,0 0 0,16-13 258,-16 13-258,14-19 129,-14 19-129,10-29 129,-10 29-129,10-21 0,-10 21 129,8-16-129,-8 16 0,0 0 0,0 0 0,0 0 129,0 0-129,10 14 0,-10-14 0,5 26 0,-5-26 0,7 24 0,-4-8-129,-3-16 0,9 17 129,-9-17 0,0 0 0,0 0 0,16 7 0,-16-7 0,0 0 0,13-10 129,-13 10-129,0 0 129,18-16-129,-18 16 0,16-17 0,-16 17 0,0 0 0,24-11 0,-24 11 0,18 0 0,-18 0 0,19 9-129,-19-9 129,19 11 0,-19-11 129,23 17-258,-23-17 258,23 19-129,-23-19-129,18 9 129,-18-9 0,15 6 129,-15-6-129,0 0 0,16 0 0,-16 0-129,0 0 258,0 0-129,0 0 0,15 0 0,-15 0 0,0 0 0,0 0-129,16 0 129,-16 0 0,0 0 0,0 0 0,18 0 0,-18 0 0,0 0 0,15-3 129,-15 3 0,0 0-129,0 0 129,17-17-129,-17 17 0,0 0 0,0 0 0,0 0 129,0 0-129,9-17 0,-9 17 129,0 0-129,0 0 129,0 0-129,0 0 0,0 0 0,0 0-129,0 0 129,0 0 0,0 0-129,0 0 129,0 0 0,0 0 0,17-14 0,-17 14 0,0 0 0,17-19 0,-17 19 0,0 0 0,21-9 0,-21 9-129,15-5 129,-15 5 0,18-4-129,-18 4-129,20-6-516,-2 4-1806,0 2-1419,-18 0 0,27-4-387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03T03:04:21.255"/>
    </inkml:context>
    <inkml:brush xml:id="br0">
      <inkml:brushProperty name="width" value="0.04667" units="cm"/>
      <inkml:brushProperty name="height" value="0.04667" units="cm"/>
      <inkml:brushProperty name="color" value="#F15159"/>
      <inkml:brushProperty name="transparency" value="116"/>
      <inkml:brushProperty name="fitToCurve" value="1"/>
    </inkml:brush>
  </inkml:definitions>
  <inkml:trace contextRef="#ctx0" brushRef="#br0">0 1039 2322,'0'0'2709,"0"0"-903,0 0-129,0 0-129,0 0-387,0 0-258,0 0-129,0 0-387,0 0-129,0 0 0,0 0-258,2 17-387,-2-17 258,9 15 129,-9-15-129,0 0 129,13 17-129,-13-17 129,0 0 0,0 0 129,0 0-129,12-13 0,-12 13 0,0-24 0,0 24 129,0-21-258,0 21 129,0-14 0,0 14 0,0 0 0,0 0 0,6 8 0,-2 9 0,5 0 129,-1 5 0,0-2 0,1 1-129,2-1 258,-4-1-258,-1-1-258,-6-18 516,0 0-129,0 0 129,0 0-129,0 0 129,13-13 0,-13-7 0,0 1 0,0 1-129,0 1-258,0 17 129,0-24-129,0 24 129,0 0 0,0 0 0,0 0 0,11 13 129,-11-13 0,12 28-129,-4-11 129,0 1-129,1-1 129,-9-17-258,14 25 258,-14-25-129,0 0 0,20 9 0,-20-9 0,7-12 0,-7 12 0,5-37 129,-2 20-129,-2-7 0,0 0 0,2 4 0,-1 4-129,-2 16 129,7-20 0,-7 20 129,0 0-129,18 0 0,-18 0 129,12 24-129,-2-8 129,-1 4-129,4-4 129,-1 4 129,0-3-258,-1-2 0,-11-15 0,22 14 0,-22-14 129,17 0-129,-17 0 129,15-8-258,-15 8 129,12-27 129,-12 27-129,9-23 0,-9 23-129,7-22 0,-7 22-129,0 0 516,0 0-258,0 0 0,0 0-258,17 0 258,-17 0 258,10 14-258,-10-14 129,15 21-258,-15-21 129,13 20 0,-13-20 0,0 0 0,16 13 0,-16-13 0,0 0 0,0 0 0,12-17-258,-12 17 258,8-19 0,-8 19 258,6-18-516,-6 18 258,0 0-129,0 0 129,14-4 0,-14 4 0,17 7 0,-17-7 0,19 28-129,-9-8 129,4-2 129,-14-18-129,23 23-129,-23-23 129,15 13 0,-15-13 129,0 0 0,19-6 129,-13-12-258,-4-3 0,2 2 0,1-5 0,-1 1 0,0-2-258,1 4 129,1 3 0,-6 18 0,7-16 129,-7 16-129,0 0 258,0 0-129,19 15 0,-19-15 0,14 32 0,-4-15 129,-2 1-129,-8-18 129,17 30-129,-17-30 0,14 26 0,-14-26 0,0 0 0,0 0 0,0 0 0,16-15 0,-15-1 0,-1 16 0,5-30 0,-5 30 0,4-26 0,-4 26-258,5-17 129,-5 17 129,0 0 0,0 0 0,0 0-129,15 16 258,-13 1-129,6 0 258,-4 2-258,2-2 129,-1 1-129,-5-18 0,14 26 0,-14-26 0,0 0 0,0 0 0,15 7 0,-15-7 0,6-14-129,-6 1 129,3-7 0,0 3-129,-1-1 129,-1 3-129,-1 15 0,5-23 0,-5 23 129,0 0 0,0 0 0,17 6 0,-8 9 0,-9-15 0,16 27 129,-16-27-129,18 28 0,-18-28 0,14 21 0,-14-21 129,0 0-129,16 4 0,-16-4 0,0 0 0,10-21 129,-10 21-258,6-28 129,-1 12-129,-3 1 129,-2 15-129,6-22 0,-6 22 0,0 0 129,0 0-129,0 0 258,21 0-129,-21 0 0,12 20 129,-12-20-129,16 21 129,-16-21-129,14 21 0,-14-21-129,0 0 129,17 12 0,-17-12 0,0 0-129,14-10 0,-14 10 129,9-15 0,-9 15 0,7-17 0,-7 17 0,0 0 0,10-15 0,-10 15 0,0 0 129,0 0-129,0 0 129,18 5-129,-18-5 129,10 27-129,-2-12 129,1 2-129,-3 3 0,2-4 0,-8-16 0,17 24 0,-17-24 0,0 0 0,18 10 129,-18-10-129,5-11 0,-5 11 129,8-29-129,-4 12 0,-1-3 0,-1 6 0,1-2-129,-3 16 129,6-20-129,-6 20 129,0 0 0,0 0 0,0 0 0,0 0 0,16 15 0,-16-15 129,10 21-129,-10-21 0,11 17 0,-11-17 0,10 17 0,-10-17 0,0 0 0,0 0 129,0 0-129,15-4 0,-15 4 0,4-20 0,-4 20 0,0 0 0,5-21 0,-5 21 0,0 0 0,0 0 0,0 0 0,0 0 0,19 1 0,-19-1 129,13 20-258,-13-20 258,15 24-129,-15-24 0,16 13 0,-16-13 0,0 0 0,0 0 0,15 6 0,-15-6-129,0 0 258,9-8-258,-9 8 129,0 0 129,13-15-258,-13 15 0,0 0 129,17-9 0,-17 9-129,0 0 129,19-4 0,-19 4 0,0 0 129,19 2 0,-19-2-129,0 0 0,18 8 129,-18-8-129,18 7 129,-18-7 0,0 0-129,22 17 0,-22-17 0,22 16 258,-22-16-258,19 11 0,-19-11 0,15 7 0,-15-7 129,0 0-129,18-1 0,-18 1 129,0 0-129,0 0 0,10-21 0,-10 21 129,0 0-258,6-16 129,-6 16 0,0 0 0,0 0 0,0 0 0,0 0 129,0 0-129,10 16 0,-10-16 0,11 18 129,-11-18-258,9 19 129,-9-19-129,0 0 129,0 0 0,16 10 0,-16-10 0,7-8 0,-7 8 0,6-24 0,-6 24 0,5-31-129,-4 14 0,-1 17 129,5-16 0,-5 16 0,0 0 0,0 0-258,0 0 258,0 0 258,20-3-129,-20 3-129,12 10 129,-3 7-129,1-1 129,1 1-129,-1-1 0,-10-16 129,19 27-258,-19-27 129,0 0 0,23 7 129,-23-7-129,10-10 129,-10 10-129,9-31 0,-6 12 0,0 0 0,3-2-129,-3 2 0,-3 19 0,7-26 129,-7 26-129,0 0 129,4-16 0,-4 16 0,0 0 0,6 12 0,-6-12 129,9 25 0,-1-8 0,-1 5-129,2 0 129,0 1-258,0 0 129,0-9 0,-4 1 0,-5-15-129,0 0 129,17 12 0,-17-12 129,7-14-129,-4-6 0,2 0 0,-3-7 0,3 4 0,-2-1-129,-2 7 0,-1 17 0,6-26 129,-6 26-129,0 0 129,0 0 129,0 0-129,11 7 129,-7 12 0,2 0-129,1 3 129,1 5-258,5-2 258,-3-7-258,2 5 129,-1-3-129,-11-20 129,20 20-129,-20-20 258,20-3 0,-20 3 0,9-29 0,-4 3-129,-2-3 129,0-7-129,2 2 0,-1 2 0,-1 7-129,2 2 0,-4 6 0,-1 17 129,6-17 0,-6 17 0,0 0 0,10 16 0,-5-1 129,-1 5-129,5 2 129,-6 2-129,6-3 129,-5-4 0,2-2-129,2 0 0,-8-15 0,10 16 0,-10-16 0,0 0-129,13-13 129,-8-4 0,-2-7 0,0-4 0,1-2 0,1-3 0,-4 4-129,5 5 129,-3 3-129,-3 21 129,9-18-129,-9 18 129,0 0 0,18 11 0,-11 6 0,-1 2 0,6 7 129,-2 8-129,4-4 129,-3 3 0,3-4-129,-2-1 0,-1-8 129,-2 0 0,-9-20 0,17 4 0,-17-4-258,10-21 129,-7-2 0,3-11 0,-3-2-129,4-1 129,-2 2-129,2 0 0,-1 5 129,1 12-129,1 4 0,-8 14 129,16-11-129,-16 11 129,15 11 129,-6 7-129,1 4 0,0 1 129,5 3-129,-3 10 129,4-6-129,-4-1 129,0-8-129,1-3 0,-13-18 129,20 17-129,-20-17 129,11-11-129,-9-3 129,1-12-258,-3 2 129,4-12 129,-2 4-129,1-2 0,-3 9-129,1 1 129,4 6 0,-4 3 0,-1 15 0,0 0 0,0 0 0,0 0 129,12 11-258,-8 10 258,5 6-129,-3 4 0,3 2 258,1 0-129,1-4-129,-2 0 258,0-9-258,-2-6 129,-7-14-129,0 0 129,0 0-258,13-18 129,-11 0 0,-2-8 0,3 1-129,-2-5 258,2 5-258,2 0 129,-4 5 0,-1 20-258,4-27 258,-4 27-129,0 0 258,0 0-129,0 0 0,17 13 0,-10 4 0,-1 0 258,3 9-258,0 0 129,1 4-129,-1-2 0,1-5-129,-2-3 258,-8-20-129,12 24 0,-12-24 129,0 0-129,9-11 0,-9-7-129,0-6 258,1-4-129,-1-1-129,2-4 0,0 2-129,0 8 258,-1-4-129,-1 27 0,6-20 258,-6 20-258,0 0 258,6 7-129,-6-7 0,8 30 0,-5-3 0,1-8 129,1 2-258,0 1 129,0-6 129,-5-16-258,10 24 129,-10-24 129,0 0-258,0 0 129,0 0 0,18-3 129,-18 3-258,7-23 129,-7 23 129,8-23-258,-7 8 258,-1 15-129,5-22 0,-5 22-129,0 0 258,0 0-129,10-14 0,-10 14-129,0 0 129,13 19 0,-8-3 0,1 0 0,1 7 0,1 3 129,0-3-129,1 0 258,0-2-129,-1-4 0,-8-17 0,11 24-129,-11-24 129,0 0-258,0 0 129,12-19 0,-9 4-129,-1-9 129,-1 6 0,1-6-129,-1 5 129,1 5-129,-2 14 129,6-22 0,-6 22 0,0 0 0,0 0 0,0 0 0,0 0 0,0 0 129,17 21-129,-14-3 0,5 1 129,-1 4-129,2-2 129,3 6-129,-2-7 0,2 0 129,-12-20-129,19 19 129,-19-19-129,18 0 129,-18 0-129,9-23 0,-6 3 0,-2-7 0,2-4 0,0 1 0,-1 1-129,-1 3 0,1 7 0,2 4 0,-4 15 129,0 0 0,0 0 0,0 0-129,18 20 129,-14 0 0,5 0 0,-1 4 0,0 2 129,-2-6-129,3 0 129,-1-6 0,-8-14 0,7 16-129,-7-16 258,0 0-258,6-19 0,-6-1 0,0-2 0,3-7 0,-3 2-129,1 3 129,1-1-258,1 7 258,-3 18 0,6-23-129,-6 23 0,0 0 129,0 0-129,0 0 129,16 10 0,-16-10 0,6 24 0,-6-24 0,10 19 0,-10-19 0,0 0 0,0 0 0,18 13 129,-18-13-129,8-9 0,-8 9 0,7-23 0,-6 5 129,2-2-129,0-5 0,2 1 0,-2 7 0,1 0 0,-1 1 0,-3 16-129,0 0 129,0 0 0,0 0 0,19 16 0,-11 7 0,1 7 0,1-2 0,-3 5 129,7-3-129,-2-1-129,-1 1 258,-2-6-129,2-7 0,-11-17 0,0 0 129,20 14-129,-20-14 0,12-10 0,-7-11 0,1 4 0,-2-11 0,3 5-129,-2-2 129,1-5-129,1 7 258,-1 4-129,0 1-129,-2 1 129,-4 17 0,14-17-129,-14 17 258,0 0-129,0 0 0,19 11 0,-10 5-129,0 1 258,-2 3-129,6 1-129,-1 1 129,-1 1 0,5-6 0,-4 0-129,-12-17 129,22 20-258,-22-20 258,19 9 0,-19-9 0,19 0 0,-19 0-129,17-6 129,-17 6 0,15-11 129,-15 11-129,11-15 0,-11 15 0,8-14 0,-8 14 258,0 0-258,9-17 0,-9 17 129,0 0-129,0 0 0,0 0 129,0 0-258,0 0 129,0 0 0,0 0 0,10 11 0,-10-11-129,7 17 129,-7-17-258,9 22 516,-9-22-258,11 17 0,-11-17-258,6 14 258,-6-14 258,0 0-258,0 0 0,0 0 0,10-18 0,-9 2 0,1 0 0,-1-2 0,-1 2 0,2-1 0,-2 17 0,3-26 0,-3 26-258,0 0 258,0 0 0,0 0 0,0 0 0,0 0 0,12 17 0,-5-1 0,-1 3 0,3-1-129,0 4 129,1-4 0,3-1 0,-13-17-129,17 22 129,-17-22-129,19 11 129,-19-11 129,15-11-129,-9-8 0,0-6 0,1-3 0,-3-3 0,2-2 0,2-2 0,-4 4-129,2 7 0,0 1 129,0 9-129,-6 14 129,9-20 0,-9 20 0,0 0-129,13 11 129,-5 5 0,-1 4 129,2 5-129,1 3 0,1-1 0,0-2-129,1-4 129,-1-3 0,-11-18-129,19 23 129,-19-23 0,16 0 0,-16 0 0,13-13 0,-13 13 129,11-25-129,-11 25 0,13-25 0,-8 9 0,-5 16 0,8-15 129,-8 15-129,0 0 258,0 0-129,0 0-129,0 0 129,0 0-258,11 15 258,-10 2-129,-1 5 0,3 3-129,-1-3 258,-1 1-258,1-2 258,-1-7 0,-1-14-129,3 16 0,-3-16 258,0 0-258,2-18-258,-2-1 258,0-2 0,0-5 0,0 3 0,0-4 0,0 8-129,0 4 0,0 15 129,0-23 0,0 23 0,0 0-129,0 0 129,8 17 0,-5-1 0,3 3 0,-1 5 129,2 7-129,2-4 0,0 2 0,1-5 129,-5 0-129,4-5 0,-6-5 129,-3-14-129,0 0 0,0 0 0,16-3 0,-15-14 0,1-4 0,1 5 0,-2-8-129,2 4 129,-1-1-129,2 3 129,-4 18 0,3-20 0,-3 20 0,0 0 0,0 0 129,0 0-129,0 0 129,0 0 129,0 0-258,0 0 0,10 13-258,-10-13 258,8 20 0,-8-20-129,10 18 0,-10-18 0,11 15 129,-11-15 0,0 0 0,16 0-129,-16 0 129,9-20 129,-6 3-129,0-3 0,1 0 0,-1 2 0,0 1 0,0 2 0,-3 15 0,4-17 0,-4 17 0,0 0 0,0 0 0,15 24-129,-9-1 129,2 4 129,2 7-129,0 9 129,2-6-129,1 2 129,-2-8 0,-1-5 129,-2-9-129,-3-2 0,-5-15 0,0 0 0,11-22-129,-8 0 0,-3-8 129,1-1-129,-1-3-129,0-2 0,0 7 0,0 6 129,0 2 0,0 21 0,2-17 0,-2 17 129,0 0-129,0 0 0,0 0 0,0 12 129,0-12-258,0 0 129,0 18 0,0-18-129,0 0 129,0 0 0,0 0-129,0 0 129,0 0 0,0 0-129,0 0 129,0 0 0,0 0 0,0 0 0,0 0-258,0 0 129,0 0 129,0 0 0,16 0-129,-16 0 129,0 0 0,0 0 0,13 16 0,-13-16 0,11 23 0,-11-23 129,10 26-129,-10-26 129,12 27-258,-12-27 258,10 21-258,-10-21 129,0 0 0,0 0 0,17 0 0,-17 0-129,7-21 129,-7 21 0,9-29 0,-9 29-129,10-21 129,-10 21-129,0 0 0,11-16 129,-11 16 0,0 0 0,0 0-129,13 17 258,-13-17-129,9 24 129,-3-9-129,-6-15 129,13 23-258,-13-23 258,16 25 0,-16-25-129,0 0 129,19 16-258,-19-16 258,0 0-129,0 0 0,15 0-129,-15 0 0,0 0 258,0 0-258,0 0 129,8-9 0,-8 9 0,0 0 0,0 0 129,0 0-129,0 0 129,0 0-129,0 0 0,0 0 0,0 0 0,0 0 129,0 0-129,0 0 0,0 0 0,10 9 0,-10-9 0,0 0 0,0 0 0,0 0-129,0 0 129,0 0-129,16 8 258,-16-8-129,3-21 0,2 5-129,-5 16 129,3-30 0,-3 30 0,3-28 0,-3 28-129,1-20 129,-1 20-129,0 0 129,0 0 0,0 0 0,0 0 0,0 0 0,16 11 129,-16-11-129,9 20 0,-9-20 0,14 26 129,-7-12-129,-7-14 0,18 21 0,-18-21-129,19 13 258,-19-13-129,18 6-129,-18-6 129,18-6 129,-18 6-129,14-30 129,-6 12-129,-1-5 0,-2 2-129,2-1 258,-3 2-258,2 7 0,-6 13 129,0 0 0,0 0 0,0 0 0,17 0 0,-16 11 0,4 8 129,-1 10 0,2 1-129,0 4 0,0 0 129,0-1-129,0-6 258,-2-10-516,0 4 258,-4-21 0,5 16 258,-5-16-258,1-10 129,-1-8-258,0-5 258,0-4 0,0-6-129,-1-2 0,1-1-129,-2 3 0,-1 7 129,3 2 0,0 24 0,-3-21 0,3 21 0,0 0 0,0 0 129,-2 13 129,2-13-258,0 31 0,0-11 129,0 1-129,0-2 0,0-19 0,7 27 0,-7-13-129,0-14 129,4 21 0,-4-21-129,0 0 129,0 0 0,0 0 0,0 0 0,0 0 0,0 0 0,0 0 129,0 0-129,0 0 0,0 0-129,0 0 129,0 0 0,0 0-129,0 0 129,0 0-129,18-4 129,-18 4 0,12-27-258,-5 7 516,-1-3-516,3-11 516,0-6-516,1-13 516,-1-4-516,-1-4 516,2-9-258,-1-7 129,1-4-129,-1-8 129,2 4 0,-3 5-258,1 6 0,0 11 0,0 15-129,-2 15 258,-7 33 0,20 0 0,-10 29-129,2 36 258,0 29 129,5 21-129,-2 27 0,5 19-129,-4 15 129,2 9-129,-1-4 258,0-16-129,-4-13 0,-4-26 129,3-26 0,-8-39 0,-1-34-129,-3-27 0,0-55-129,-1-32 129,-4-36-129,-1-31 0,-3-24-129,3-12 0,0-8 0,2-7 0,4 16 129,0 18-258,0 23 129,7 33-129,1 26 129,-2 30 0,7 33 129,-13 26 258,15 41-258,-9 36 129,0 26-129,1 38 258,0 27-258,1 26 129,-2 14 0,1 9-129,1 5 0,-1-13 0,-4-17 129,1-27-129,2-33 258,-4-38-387,-2-31 258,0-39-129,0-24-129,0-54 258,0-33-258,-2-33 129,-1-27 0,-1-24 0,1-23-129,0-8 258,0-3-258,3 13 129,0 24 0,0 20-129,0 33 0,0 37 129,4 34 0,-4 44-129,5 31 258,-1 46-258,1 37 258,1 42-129,-2 25 129,5 31-129,0 16 129,3 5-129,1-4 129,0-15-129,1-23 0,-1-37 0,-3-29 0,1-46 0,-2-39-129,-9-40 129,11-32 0,-9-50-129,-1-31 129,2-33 0,-1-18 0,-2-15 0,1-14 0,1-3 0,-1 11-129,5 18 129,-3 23 0,3 31 0,-3 22-129,0 28 129,1 28 0,-4 35 0,3 24 129,-1 29-129,2 21 0,-1 23 129,3 16-129,3 10 129,1 10-129,2-6 129,2-10-129,0-9 0,-2-21 0,5-20-258,-4-25 258,2-20-129,-15-22 0,22-22 0,-13-35 129,3-25-129,-5-26 129,2-17 0,-5-13-129,4-11 129,-4-1 0,1 16 0,-2 14-129,-2 21 258,2 29-258,-3 21 258,0 25 0,0 24-129,0 28 0,0 23 129,0 24-129,0 19 0,0 13 0,1 13 0,8 3 0,0 0 0,3-3 0,0-16 0,0-25 0,1-9 0,-4-26 0,-2-22 0,-7-22 0,18-15 0,-12-26-129,0-18 258,0-18-129,0-19 0,0-7 0,-2-7 0,1-6 0,1 8 0,-4 5 0,1 13-129,2 12 129,-2 21 0,-2 14 0,4 20 0,-5 23 0,0 0-129,15 26 258,-8 25-258,3 16 258,1 19 0,3 13-129,-2 10 129,2 10-129,0-4 0,1-1 0,2-11 0,-4-13 0,3-21 0,-1-14 0,-2-20 0,-13-35 0,27 0 0,-17-27 129,1-33-258,-1-19 258,-3-17-258,2-19 129,-4-8 0,2-5-129,-2-4 258,0 8-129,0 14 0,1 13 0,1 17 129,-4 22-258,3 17 258,-1 23-129,-5 18-129,8 36 258,-2 19-258,-3 20 258,6 21-258,-1 17 258,0 3 0,-2 11-129,5-11 0,-4-7 129,2-16-258,0-19 258,-6-23-129,4-21 0,-7-30 0,0 0 0,12-28-129,-7-25 129,-4-21 129,2-7-129,-2-19 0,4-7 0,-4-3 0,4 6 0,-1 5 0,1 18-129,1 15 258,-3 14-258,2 26 129,-5 26 0,0 0 0,11 38 0,-7 27 0,4 16 0,-2 18 0,0 16 0,2 6 0,0-1 129,2 7-129,-2-18 129,0-14-129,-3-19 0,2-20 0,1-28 129,-8-28-129,0 0 0,14-45 0,-6-23 0,-4-22-129,4-19 129,-2-20 0,0-3-129,1-3 129,-1 4-129,0 7 129,0 16-129,1 15 258,-4 19-258,3 27 258,0 20-129,-6 27 0,0 0 129,16 51-129,-8 21 0,0 23 0,0 21 129,1 14-129,1 9 129,2 8-258,0-4 258,-2-12-129,1-18 129,-1-20-129,-3-17 129,1-33-129,-4-18 129,-4-25-129,10-31 0,-8-20 0,2-15 0,-1-21 0,0-10-129,3-3 129,-1-6-129,2 4 129,-1 12 0,-3 9-129,3 22 0,-5 15 129,4 14 0,-5 30 0,0 0 0,10 36 0,-4 20 0,3 19 129,-5 12 0,8 6 0,-1 10-129,-1-4 129,-1-6 0,1-20-129,-4-13 0,3-12 0,0-25-129,-9-23 129,0 0 0,19-25 129,-11-17-129,-4-11-129,5-13 129,-3-9 0,3 2 0,-3-5-129,1 8 129,0 7-258,-2 5 258,1 18 0,-3 7-129,3 16 129,-6 17-129,7-16 129,-7 16 0,9 19 0,-3 12 0,3 2 0,1 1 0,0 6 129,4-7-129,-2 4 0,-2-14 0,0-6 0,-10-17 0,20 0 0,-12-15 0,0-23-129,-2-13 129,1-12 0,1 4 0,-1-10 129,-1 0-258,0 12 129,-2 3 0,2 17 0,-3 17 0,-3 20 0,0 0 0,9 15 0,-6 26 0,1 10 0,-1 17 129,2 11-258,1 9 258,0 2-129,1-5 129,-1-12 0,1-15-129,-1-13 0,-1-17 0,-5-28 258,0 0-258,17-21-129,-12-20 0,2-10 129,1-8 0,-4-13-129,3-2 129,1 2-129,-1 2 129,-2 11 0,2 4-129,-2 15 129,0 12 0,0 9 0,-5 19-129,0 0 129,0 0 0,22 33 0,-16 4 129,3 3-129,1 5 0,4 8-129,-3-6 129,3-3 0,-5-4 0,1-10 0,-4-8 0,-6-22 0,0 0 0,0 0 129,13-12-129,-13-16 129,2-10-129,-2-2 0,0-8 0,3 0 0,-3 8 0,0 1 0,1 11 0,-1 9 0,0 19 0,0 0 129,0 0-129,2 40-129,-2 0 258,1 13-129,-1 10 0,5 7 129,0 0-129,0-6 0,1-9 129,0-12 0,-2-5-129,1-19 0,-5-19 129,0 0-258,10-34 0,-7-8 0,-2-9 129,2-9 0,0-14-129,0 0 129,2-2-129,-1 6 129,1 8 0,-2 15 0,0 8-129,2 12 129,-2 13-129,-3 14 129,0 0 0,11 30 0,-4 10 129,2 11-258,1 7 258,2 5-258,0 7 258,4-1-129,-1-9 0,0-9-129,-3-13 129,0-12 129,-12-26 0,16 10-129,-9-17 129,-1-23-129,-1-9 129,-1-12 0,1-7-258,-2-4 0,2 4 0,-2 5 129,2 12 0,-2 8 0,0 9-129,-3 24 129,0 0 0,13 11 129,-10 17-129,4 12 0,-2 3 0,4 14-129,0 0 129,1 0 0,0-2 0,-1-9-129,-1-3 129,-1-14 0,-7-29 129,12 14 0,-12-14-129,9-24 0,-6-2 0,3-11 0,0-8 0,0 5 0,-2-2 0,5 5 0,-2 7 0,-1 1 0,0 8 0,-6 21 0,9-24 0,-9 24 0,0 0 0,0 0-129,15 7 129,-11 16-129,4 0 129,2 11 0,0 11 129,5 3-258,-2 0 258,4 2 0,-4-4-129,2-10 0,-3-1 0,-2-13 129,-10-22-129,18 12-129,-18-12 129,16-31-129,-7-3 129,0-6 0,0-6-129,0-8 129,1-3-129,-1 3 258,-2 0-129,2 14-129,-3 10 129,3 7 0,-2 6 0,-7 17-129,18 7 258,-8 14-129,2 15 0,3 4 0,1 7 0,4 10-129,-1 1 258,3-5 0,-3-1-129,1-3 0,-6-7 0,3-12 129,-6-6-129,-11-24 258,18 2-258,-13-13 0,1-12 0,-2-12 0,0-11 0,-1 1-129,3-5 129,-3 0-129,0 6 129,2 5 129,-2 7-258,1 11 129,-2 7-129,-2 14 129,0 0 0,0 0 0,13 7-129,-7 19 0,-2 1 129,7 6 0,-3 4 129,4 3-258,-3-4 258,5-9-129,-9-3 0,6-7 0,-11-17 0,13 21 0,-13-21 0,12-10 129,-12 10-258,13-28 258,-4 5-129,-1-1-129,2 1 129,-3-1 0,1 8-129,-8 16 0,10-23 129,-10 23 0,0 0 0,0 0 0,15 2 0,-9 13 0,-2 2 0,4 6 129,-1 6 0,2 6-129,1-2 129,-1 0-129,2-7 0,-3-3 129,-2-6-258,-6-17 129,0 0 0,20 1 0,-16-10 0,0-16-129,1-1 129,-1-7-129,1 2 258,-1-3-258,-1 8 129,2 3-129,-2 3 129,-3 20 0,4-17 0,-4 17 129,0 0-129,0 0 0,4 16 0,-4-16 0,6 20 0,-6-20 0,8 21-129,-8-21 0,13 17 129,-13-17 0,0 0 0,15 2 0,-15-2 0,0 0 0,19-10 0,-19 10 0,13-19-129,-13 19 129,14-18 0,-14 18 0,10-17 0,-10 17-129,0 0 129,0 0 0,19-14 0,-19 14 0,0 0-129,0 0 129,17 0 0,-17 0 0,0 0 0,0 0 0,17 8 0,-17-8 129,0 0-129,17 14 0,-17-14 0,14 17 0,-14-17 0,14 16 0,-14-16 0,0 0-129,21 4 129,-21-4 0,14-11 0,-6-10 129,-2 3 0,0-4-129,1-4 0,-3 6 0,-1 3 0,-3 17 0,6-21 0,-6 21-129,0 0 129,0 0 0,9 10 0,-4 9 0,2 2 0,0 3 0,4 7 0,-2-4 0,1-3 0,0 6-129,-1-11 129,-9-19 0,16 24 0,-16-24 0,0 0 0,20-14 129,-14-3-129,-2-10 129,5 2-129,-3-2 0,1-3 0,1 7 0,-2 2 0,1 7-129,-7 14 129,0 0 0,16-2 0,-16 2 0,11 12 0,-8 5 0,4 3 129,2 8-129,1-5 0,1 4 0,-1-6 0,2 5-129,-3-9 129,-9-17 129,20 19 0,-20-19-129,17-7 0,-10-9 0,2-7 0,-3-5 129,3-1-129,-2-1-129,2 4 129,-2 5 0,-1 2-129,-6 19 129,15-19 0,-15 19 0,0 0 0,21 12 0,-14 4-129,2 4 129,2 6 0,-1-5 129,0 4-258,2-4 129,-3-6 0,1 4 0,-10-19 0,18 7 129,-18-7-129,13-9 0,-13 9 0,15-29 0,-9 5 129,2-1-129,-3 8 0,1 2-129,-6 15 129,9-22 0,-9 22-129,0 0 129,17-3-129,-17 3 129,0 0 0,16 10 0,-16-10 0,0 0 0,19 20-129,-19-20 258,0 0-129,19 10 0,-19-10-129,0 0 129,21 7 0,-21-7 0,0 0 0,0 0 0,18 0-129,-18 0 129,0 0 0,0 0 0,0 0 129,15 5-129,-15-5 0,0 0-129,16 14 129,-16-14 0,0 0 0,19 14-129,-19-14 258,0 0-129,19-8 0,-14-8 0,1-4 0,-2-1 129,2-3-129,-2 3 0,2 0-129,-3 6 0,2 0 129,-5 15-129,0 0 129,0 0 0,18 0 0,-18 0-129,7 14 129,-7-14 0,15 23 0,-15-23-258,13 25 258,-13-25 0,19 19 0,-19-19 0,18 12 0,-18-12 0,18 4 0,-18-4 0,18 0 0,-18 0-129,14 0 0,-14 0 129,18 0-129,-18 0 129,19 0 0,-19 0 0,20 0 0,-20 0 129,22 1-129,-22-1 0,19 4 0,-19-4 0,19 8 0,-19-8 0,23 7 0,-23-7 0,20 12 0,-20-12 0,19 4 0,-19-4 0,21 0 0,-21 0 0,16-5 0,-16 5 129,0 0-129,20-18 0,-20 18 0,0 0 0,16-17 129,-16 17-129,0 0-129,0 0 129,0 0 0,16 0 0,-16 0 0,9 11 0,-9-11 0,9 17-129,-9-17 258,0 0-129,15 17 0,-15-17 0,0 0 0,0 0 0,0 0 129,15-11-129,-15 11 0,4-25 0,-4 25 0,7-23 0,-7 23-129,0 0 129,8-19 0,-8 19 0,0 0 0,0 0 0,10 16 0,-10-16 129,9 24-129,-9-24 0,12 29 0,-12-29-129,13 25 129,-13-25 0,12 20 0,-12-20-129,0 0 129,0 0 0,19 0-129,-19 0 129,0 0 0,14-20 129,-14 20-129,12-16 0,-12 16 0,0 0 0,19-14 129,-19 14-258,0 0 129,18-11-129,-18 11 129,0 0 0,16 1 0,-16-1-129,10 22 258,-4-5-258,1-2 129,1 4 129,1 1-129,0 1 0,-3-5 0,-6-16 0,16 21-129,-16-21 129,0 0 129,19 0-129,-19 0 129,12-23-129,-5 1 0,-1-1 0,0-3 0,-1-4 129,1 6-258,-2 1 129,-1 3-129,-3 20 129,6-23 0,-6 23 0,0 0 0,0 0-129,0 0 129,0 0 0,15 7 129,-15-7-129,9 26 0,-9-26-129,11 26 129,-11-26 0,12 17-129,-12-17 129,0 0 0,15 6 0,-15-6 0,0 0 0,0 0 0,19-12 129,-19 12-129,9-24 129,-9 24-129,10-16 0,-10 16 0,11-14 0,-11 14 0,0 0-129,0 0 129,16-9 0,-16 9 0,0 0 0,0 0 0,12 12 0,-12-12 0,9 23 0,-3-6 0,-6-17 0,13 24 0,-13-24 0,10 19-129,-10-19 129,0 0 0,0 0 0,20 8 0,-20-8-129,0 0 129,0 0 129,17-11-129,-17 11 129,8-19-129,-8 19 0,6-17 0,-6 17 0,6-18 0,-6 18 0,0 0 129,0 0-129,3-16 0,-3 16 0,0 0 0,0 0 0,0 0 0,0 0 0,0 0-129,9 14 129,-9-14-129,0 0 129,8 20 0,-8-20 0,0 0 0,0 0 0,12 15 0,-12-15 0,0 0 0,0 0 0,17-2 0,-17 2 0,8-17 129,-8 17-129,9-23 0,-9 23 129,9-29-129,-9 29 0,6-18-129,-6 18 129,0 0 0,0 0 0,0 0 0,0 0 0,0 0 0,15 17 0,-12 0 0,0 5 0,3 3 129,0 0-258,-2 3 129,2-11 0,-6-17 0,6 24 0,-6-24 0,0 0 129,0 0-129,0 0 0,15-17 129,-14-3-129,2 5 0,-1-11 129,2 6-129,-1-3 0,-1 5 0,-2 18 0,4-23-129,-4 23 0,0 0 129,0 0 0,0 0 0,0 0 0,9 18-129,-9-18 129,6 27 129,-2-11-258,-4-16 129,11 24 0,-11-24-129,10 21 0,-10-21 129,0 0 0,16 4 0,-16-4 0,13-10 0,-13 10 129,18-32-258,-9 17 129,1-3 0,2 2-129,-12 16 129,21-21 0,-21 21-129,19-14 129,-19 14 0,17-7 129,-17 7-129,14 0-129,-14 0 129,17 2 0,-17-2 0,20 13 0,-8 2 129,0 1-258,-2 1 258,5 1-129,-15-18 0,25 26 0,-25-26-129,21 24 129,-21-24 129,16 0-129,-16 0 0,15-8 0,-15 8 0,15-24 129,-9 8-129,0 0 0,-6 16 0,10-23 0,-10 23 0,9-16 0,-9 16 0,0 0 0,0 0 129,0 0-129,10 12 0,-10-12 0,8 21 0,-8-21 0,10 23-129,-10-23 129,12 22-129,-12-22 129,9 15 0,-9-15 0,0 0 0,0 0 129,18-6 0,-18 6-129,6-24 0,-6 24 129,8-27-129,-8 27 0,8-23-129,-8 23 129,0 0-129,7-16 0,-7 16 258,0 0-129,0 0-129,12 16 129,-12-16 129,10 18-129,-10-18 0,17 22 0,-17-22-129,17 13 129,-17-13 0,15 4 0,-15-4 0,0 0 0,21-9 129,-21 9-129,13-30 129,-8 12 0,1 0-258,-2-1 129,2 3 0,-6 16 0,9-25-129,-9 25 129,0 0-129,0 0 129,15 0 129,-15 0-258,7 8 258,-7-8-258,10 29 258,-2-14-129,-4 3 0,4 0 0,-1 5 0,1-6-129,-8-17 129,11 25 0,-11-25 0,12 15-129,-12-15 129,0 0 0,0 0 0,19 0 0,-19 0 0,0 0 129,17-10-129,-17 10 0,0 0 0,15-15 0,-15 15 0,0 0 129,14-15-258,-14 15 129,0 0 0,0 0 0,0 0 0,0 0 0,15-8 0,-15 8 0,0 0 0,0 0 0,0 0 0,16 11 0,-16-11 0,0 0 0,20 18-129,-20-18 129,0 0 0,23 9 0,-23-9 0,17 0 0,-17 0 0,0 0 129,25-15-129,-25 15 0,15-19 0,-15 19 0,17-21 0,-17 21 0,17-19 0,-17 19 0,0 0 0,19-14 0,-19 14 0,0 0 0,19 13 0,-19-13 0,15 24 0,-15-24 129,15 27-258,-15-27 129,14 23 0,-14-23 0,0 0 0,23 13 129,-23-13-129,0 0 0,19-6 129,-19 6-129,12-20 129,-12 20-129,10-20 0,-10 20 0,0 0 129,10-21 0,-10 21 0,0 0-129,0 0 129,0 0 129,0 0-258,0 0 129,0 0-129,0 0 0,3 10-129,-3-10 129,0 0-258,0 0 129,0 0 258,0 0-129,0 0-129,0 0 129,0 0 0,0 0 0,0 0 0,14-9 0,-14 9 0,0 0 0,0 0 0,0 0 0,7-16-129,-7 16 129,0 0 0,0 0-129,0 0 129,0 0 0,16 15 0,-16-15 0,8 18 129,-8-18-258,9 15 129,-9-15 0,0 0 0,0 0 0,0 0 0,17 5 129,-17-5-129,11-13 129,-7-2-129,2-2 129,0-8-129,2 6 258,-1-2-258,-3 7 0,2-3 0,-6 17 0,0 0-258,12-16 258,-12 16 0,0 0 0,9 17 0,-9-17-129,12 29 258,-3-12-258,0 0 129,-1 3 0,3-1 0,-11-19-129,22 25 0,-22-25 129,19 6 0,-19-6 0,20 0 129,-20 0-129,19-21 0,-10 6 129,0-2 0,-1-2-129,-8 19 258,18-28-258,-13 11-258,-5 17 258,0 0 0,14-18 0,-14 18 0,0 0 0,0 0 0,18 14 258,-18-14-258,12 26 0,-2-9 0,-1 1 0,2 3 0,-3-7-258,-8-14 129,18 25 129,-18-25 0,0 0 0,19 9 129,-19-9-129,9-8 0,-9 8 0,11-24 258,-8 8-258,3-1 0,-2 1 0,-4 16 0,7-18 0,-7 18 0,5-15 0,-5 15 0,0 0 129,6 10-129,-6-10 0,6 25 0,-2-3 0,2 1 0,0 2 0,3-2-129,-2-3 129,2-3 0,-1-1-258,-8-16 258,0 0 258,16 12-258,-16-12 0,10-8 129,-5-8-129,-2-7 0,3 0 129,-2-1-129,2 1 129,-3-3-258,3 9 129,-5-1 0,-1 18 0,0 0 0,0 0-129,0 0 129,0 0 0,19 3 0,-19-3 0,11 31 0,-7-13 0,5 4 129,-1-4-129,0-1-129,1-2 129,-9-15-129,14 17 129,-14-17-258,0 0 258,17 0 0,-17 0 0,0 0 0,18-15 0,-18 15 258,12-26-129,-12 26-129,12-24 0,-12 24 0,12-22 129,-12 22-258,0 0 129,7-17 0,-7 17-129,0 0 129,0 0 0,0 0 0,0 0-258,0 0 258,18 0 0,-18 0 0,0 0 0,0 0 0,19 0-129,-19 0 258,0 0-129,0 0 0,19 0 0,-19 0 0,0 0 258,0 0-258,24-11 0,-24 11 0,0 0 0,19-16 0,-19 16 0,0 0 0,21-13 0,-21 13 0,0 0 0,18 5 0,-18-5 0,13 23 0,-6-6 0,2 1 0,-3-2 0,5 0 0,-4 1-258,-7-17 258,16 21 0,-16-21 0,0 0 258,18 4-258,-18-4 0,10-12 0,-10 12 129,14-26-129,-8 10 129,-6 16-129,14-28 0,-8 13-129,-6 15 129,11-16 0,-11 16 0,0 0 0,0 0 0,14 0 0,-14 0 129,0 0-129,14 22 0,-14-22 0,10 26 0,-10-26 0,11 18 0,-11-18 0,0 0 0,19 9 129,-19-9-129,12-9 0,-12 9 0,11-27 0,-5 11 129,0-1-129,-1 0 129,-2 2-129,-3 15 0,7-19-129,-7 19 129,0 0 0,0 0 0,0 0-129,0 0 129,16 2 0,-16-2 0,11 24 0,-2-9 0,-3 1 129,-6-16-129,16 19-129,-16-19 129,16 5 0,-16-5 0,0 0 0,19-7 0,-19 7 129,12-23-129,-12 23 129,13-21-129,-7 5 0,-6 16 0,9-17-129,-9 17 129,0 0 0,0 0 0,0 0 0,15-3-129,-15 3 129,6 16 129,-6-16 0,9 17-129,-9-17 0,10 20 0,-10-20 0,0 0 0,19 14-129,-19-14 129,0 0 0,21 0 0,-21 0 129,16-10-129,-16 10 0,12-13 0,-12 13 0,0 0 129,14-19-129,-14 19-129,0 0 129,0 0 0,0 0 129,0 0-129,0 0 0,0 0 0,14 8 0,-14-8 0,9 22 0,-9-22 0,11 17-129,-11-17 129,0 0-129,16 12 129,-16-12 0,0 0 0,19-17 0,-13 0 129,3-3 0,-2-10-129,4 6 129,-2-3-129,0-2 0,-1 9 0,-2-1-129,-6 21 129,14-25 0,-14 25 0,0 0 0,0 0 0,11 22 129,-8-2-129,2 7 0,-1 3 0,2 8 0,-1-4 0,1-2 0,-2-2-129,2-5 129,-3-7 0,-3-18 0,7 20 0,-7-20 0,0 0 129,9-12-129,-6-6 0,2-3 0,-2-1 0,1 2 129,0 3-129,-1 0 0,2 2 0,-5 15 0,3-17 129,-3 17-129,0 0 0,0 0 0,0 0 0,1 16 0,1 0 0,-1-1 0,2 3 0,0 0 0,0 1-129,-3-19 129,9 24 0,-9-24-129,0 0 0,13 18 129,-13-18 0,0 0-129,15-9 129,-15 9 0,9-22 0,-2 7 129,-2-2-129,2-2 0,-4 4 0,-3 15 0,11-21-129,-11 21 129,0 0 0,0 0 0,16-9-129,-16 9 129,0 0 0,15 15 0,-15-15 0,14 23 0,-14-23 0,18 19 0,-18-19 0,19 19 0,-19-19 0,20 3 0,-20-3-129,17 0 129,-17 0 0,18-14 129,-18 14-129,16-20 0,-16 20 129,17-23-129,-17 23 0,13-23 0,-13 23 0,0 0 0,15-17 0,-15 17 129,0 0-129,0 0 0,10 18 0,-8-1 0,5-2 0,-2 5 0,3 0-129,-8-20 129,14 27-129,-14-27 129,12 20 0,-12-20-129,0 0 129,0 0 0,0 0 129,14-13-258,-8-2 258,-3 0-129,2 0 0,-5 15-129,6-25 129,-6 25-129,0 0 129,17-14 0,-17 14 0,0 0 0,18 16-129,-18-16 258,13 27-258,-5-11 258,-8-16-129,15 25 0,-9-9-129,-6-16 0,14 17 129,-14-17 0,0 0 0,20 7 0,-20-7 0,0 0 0,17-8 0,-17 8 0,12-16 0,-12 16 0,12-20 129,-12 20-129,10-15 0,-10 15 0,0 0 0,17-13-129,-17 13 129,0 0 0,0 0 0,20-1-258,-20 1 516,0 0-258,18 5 0,-18-5 129,14 24-258,-14-24 258,17 29-258,-9-12 258,2-2-258,-10-15 129,13 24 0,-13-24 0,0 0-258,20 0 516,-20 0-258,8-31 0,-3 7 129,-1-2 0,-1-1 0,3 0-258,-3 0 129,2 4 0,-1 4 0,-4 19 129,5-17-129,-5 17 129,0 0-129,0 0 129,4 16-129,-3 1 129,1-1-129,2-3-129,-1 4 129,-3-17-129,6 20 129,-6-20 0,0 0-129,12 16 129,-12-16 0,7-8 0,-7 8 129,9-18-129,-9 18 0,9-19 0,-9 19 0,5-17-129,-5 17 129,0 0 0,0 0 0,0 0 0,0 0 0,16 3 0,-16-3 0,12 17 0,-12-17 0,13 22 0,-13-22 0,18 26-129,-9-11 129,-9-15 0,18 21 0,-18-21 0,19 16 0,-19-16 0,18 0 0,-18 0 0,16-9 129,-16 9-129,22-24 0,-12 9 0,-1 0 129,-9 15-129,17-21 0,-17 21 0,13-16 0,-13 16 0,0 0 0,0 0 0,0 0-129,0 0 129,0 0 129,0 0-129,0 0 0,0 0 0,0 0 0,0 0 0,0 0 0,0 0 0,0 0 0,0 0 0,0 0-129,18-7 258,-18 7-129,4-15 0,-4 15 0,6-17 0,-6 17 129,4-26-129,-4 26 0,6-25 0,-6 25-129,0 0 129,6-17 0,-6 17 0,0 0 0,0 0 0,8 13 0,-7 4 0,-1-17 0,5 17 0,-5-17-129,3 21 129,-3-21-129,0 0 129,0 0 0,0 0 0,19 5 0,-19-5 0,0 0 0,17-13 0,-17 13 0,14-19 0,-14 19 0,15-22 0,-15 22-129,13-17 129,-13 17 0,0 0 0,18-12 0,-18 12 0,0 0 0,16 7 0,-16-7 129,12 22-129,-3-5 0,0 5 129,1 0-129,0 0 0,1-1 0,-1-4-129,-10-17 129,22 23 0,-22-23 0,18 0 0,-18 0 0,18-21 0,-11 6 129,-1-5-129,1-4 129,2-1-129,-3 4 0,0 1 0,0 5 0,-1 1 0,-5 14 0,0 0 0,0 0-129,0 0 129,17-5 0,-17 5 0,0 0 0,11 17 0,-11-17 0,0 0 0,0 0 0,14 13 0,-14-13 0,0 0 0,17 6 0,-17-6 0,0 0 0,0 0-129,22 0 129,-22 0 129,0 0-129,0 0 0,16-6 0,-16 6 0,0 0 0,0 0 0,18-11 0,-18 11 0,0 0 0,0 0 0,18-5 0,-18 5 0,0 0 0,0 0 0,0 0 0,19 0 0,-19 0 0,0 0-129,0 0 129,0 0 0,19 0 0,-19 0 129,0 0-129,0 0 0,19 3-129,-19-3 258,0 0 0,0 0-129,18 2 0,-18-2-129,0 0 129,9 18 0,-9-18 129,0 0-129,6 20 0,-6-20 0,0 0 129,0 0-129,0 0 129,0 0-258,0 0 129,0 0 129,0 0-129,0 0-129,0 0 0,0 0 129,0 0 129,0 0-129,10 18 0,-10-18-129,0 0 129,8 17 0,-8-17 0,0 0 0,0 0-129,0 0 129,16 5 0,-16-5 0,7-10 0,-7 10 0,0 0 0,11-25 0,-11 25 0,0 0 0,10-15-129,-10 15 129,0 0 0,0 0 0,19-4 0,-19 4 0,0 0 0,20 0 0,-20 0 0,16 0 0,-16 0 0,19 0 0,-19 0-129,18 2 129,-18-2 0,16 6 0,-16-6 0,16 2 0,-16-2 0,0 0 0,21 0 129,-21 0-129,15-2 0,-15 2 0,18-8 0,-18 8 129,18-15-129,-18 15-129,19-11 129,-19 11 0,18-4 0,-18 4 0,14 0 0,-14 0 0,15 15-129,-6 2 258,-3-3-129,-6-14-129,19 33 129,-10-18 0,-9-15 0,16 23 129,-16-23-129,17 0 0,-17 0 0,7-11 129,-1-6-129,-5-5 129,4 0-129,-2 0 129,1 4-129,-1-4 0,2 3 0,-1 2-258,-4 17 258,0 0 0,0 0 0,16-11-129,-16 11 129,11 14-129,-5 2 129,3 5 129,-9-21-129,14 30 0,-5-10 0,-9-20 0,16 17 0,-16-17 0,0 0 0,20 13 129,-20-13-129,9-9 129,-5-5 0,-4 14 0,10-31-129,-4 12 129,0 2-129,0 0-129,-6 17 129,11-17-129,-11 17 129,0 0-129,16 0 129,-16 0 0,10 15 0,-10-15 0,11 23 0,-4-7 129,-7-16-129,10 24 0,-10-24 0,0 0 0,12 16 0,-12-16 0,0 0 129,0 0-258,0 0 129,10-14 129,-10 14 0,6-18-129,-6 18 129,3-22-258,-3 22 129,0 0 0,6-16 0,-6 16-129,0 0 129,0 0 0,5 14 0,-5-14 0,7 26 0,-4-9 0,3 3 0,-2-2 0,2-3 0,2-1-129,-8-14 0,10 21 129,-10-21-129,0 0 129,15 3 129,-15-3-129,12-7 0,-12 7 0,12-29 129,-8 12-129,3-1 0,-1 4 0,-6 14 0,8-26 0,-8 26 0,7-17 0,-7 17 0,0 0 129,0 0-129,0 0 129,6 10-129,-6-10-129,5 24 129,-5-24 0,7 25-129,-7-25 129,9 26-129,-9-26 129,10 15 0,-10-15 0,0 0 0,12-10 0,-12 10 129,10-32-129,-5 8 129,-1-3 0,2 3-129,-1 1 0,1-1 0,-4 4 0,3 3 0,-5 17-129,6-17 129,-6 17 0,0 0 0,0 0 0,0 0 0,9 11 129,-5 5-129,-1-2 0,2 6 0,0 0 0,1 0 0,-3-6 0,5 2-129,-8-16 129,9 17 0,-9-17-129,0 0 129,0 0 0,16 0 0,-16 0 0,13-12 0,-13 12 0,0 0 0,17-21 0,-17 21 0,0 0 0,16-11 0,-16 11-129,0 0 129,0 0 129,0 0-129,16 7 0,-16-7 0,10 21 129,-10-21-129,15 23 0,-15-23 0,17 27-129,-9-11 129,3 1-129,-11-17 129,13 26 0,-6-12-129,-7-14 129,11 14 0,-11-14 0,0 0 129,16-7-129,-16 7 0,10-29 0,-5 8 129,2-2-129,-1 2 129,0-3-129,0-1 129,-3 1-129,3 0 129,-3 3-129,-2 5 0,-1 16 0,6-26 0,-6 26-129,0 0 129,0 0 0,0 0-129,0 0 129,12 9 0,-12-9-129,9 15 129,-9-15 0,0 0 0,16 6 0,-16-6 129,0 0-258,15 0 258,-15 0-129,0 0 0,0 0 129,18-15-129,-18 15 0,0 0-129,0 0 129,0 0 0,0 0-129,0 0 129,0 0 0,16-2 0,-16 2 0,0 0 0,13 10 0,-13-10 0,0 0 0,24 14 0,-24-14 0,19 12 0,-19-12-129,23 7 129,-23-7 0,22 0 0,-22 0 0,23 0 0,-23 0 0,20-7 129,-20 7-129,20-24 129,-20 24-258,21-29 258,-21 29-129,21-29 0,-11 12 0,-10 17 0,15-21 0,-15 21 0,0 0 129,15-10-129,-15 10 0,9 13 0,-9-13 0,10 28-129,0-12 129,-1 8 0,2-5 0,-2 3-129,-9-22 129,17 23 0,-17-23 0,0 0 0,21 2 129,-21-2 0,9-20-129,-8-1 0,4-1 0,-2-5 129,0 2-129,1-7 129,-2 9-129,1 2 0,-2 4 0,4 1 0,-5 16 0,0 0 0,0 0 0,0 0-129,8 16 129,-8-16 0,6 34 129,-1-15-129,-1-1-129,2 2 258,-6-20-258,9 20 129,-9-20 0,6 16-129,-6-16 129,0 0 0,0 0 0,0 0 0,0 0 0,18-12 0,-18 12 0,9-18 0,-9 18 0,0 0-129,0 0 129,19-12 0,-19 12-129,0 0 129,0 0 0,19 6 129,-19-6-129,0 0 0,0 0 0,19 11 0,-19-11 0,0 0 0,18 7 0,-18-7-129,0 0 129,19 9 0,-19-9 0,0 0 0,18 13 0,-18-13 0,0 0 0,15 3 0,-15-3 0,0 0 0,16 0 0,-16 0 0,0 0-129,0 0 129,19-13 129,-19 13-129,0 0 0,14-19 0,-14 19 0,0 0 0,14-21 0,-14 21 0,0 0 0,0 0 0,15 0 0,-15 0 0,0 0 129,14 28-129,-8-9 0,1 1 129,0-2-129,1 0 0,-8-18-129,12 28 0,-12-28 129,10 13 0,-10-13 0,0 0 0,0 0 0,0 0 0,13-10 129,-13 10 0,5-17-129,-5 17 129,1-19-129,-1 19 0,0-21 0,0 21 129,0 0-129,0-16 129,0 16-129,0 0-129,0 0 129,0 0-129,0 0 129,0 0 0,0 0-129,9 9 0,-9-9 129,0 0 0,0 0 0,18 0 0,-18 0 0,12-13 0,-12 13 129,11-27-129,-5 10 0,-6 17 129,14-26-258,-14 26 129,15-23 0,-15 23 0,14-10 0,-14 10-129,17-8 129,-17 8 0,22 0 0,-22 0 0,25 13 0,-25-13-129,31 18 129,-15-5 0,4 3 0,-4-3 0,2-2 0,-2 5 0,-1-9 0,-15-7 129,26 21-129,-26-21 129,23 0-129,-23 0 0,17 0 129,-17 0-129,18-21 0,-18 21 0,12-16 0,-12 16 0,0 0-129,0 0 129,15-18 0,-15 18 0,0 0 0,0 0 0,0 0 0,9 17 0,-9-17 0,5 25 0,1-6 0,2-1 0,-2 4 0,1 2 0,1-1 0,0-8 0,-3 0-129,-5-15 129,9 24 0,-9-24-129,0 0 258,0 0-129,16-7-129,-16 7 258,9-30-129,-5 7 0,2-1 0,0 7 0,0-2-129,-6 19 129,9-27 0,-5 14 0,-4 13-129,0 0 129,0 0 0,18 0 0,-18 0 0,16 20-129,-8 0 258,4-1-258,-3-1 129,-9-18 0,22 27 0,-22-27-129,20 20 129,-20-20 0,20 3 0,-20-3 0,17 0 0,-17 0 0,18-11 0,-18 11 129,18-13-129,-18 13 0,16-20 0,-16 20 0,18-13 0,-18 13 129,0 0-129,21-16 0,-21 16-129,0 0 129,16-4 0,-16 4 0,0 0 0,16 16 0,-16-16 0,15 32 0,-6-14 0,0 0 129,1 3-129,1-7-129,-11-14 129,16 24 0,-16-24 0,0 0 0,21 7 129,-21-7-129,0 0 0,10-15 129,-10 15-129,6-22 0,-6 22 129,3-23-129,-3 23 0,0 0 0,1-17-129,-1 17 129,0 0 129,0 0 0,2 15-129,-2-15-129,4 22 129,-4-22 129,5 18-258,-5-18 129,0 0 0,10 17-129,-10-17 129,0 0 129,0 0-129,18-17 0,-18 17 129,10-34-129,-4 13 129,-1 1-129,2 0 0,-1 1-129,0 2 129,-6 17 129,10-23-258,-10 23 129,0 0 0,0 0 0,19-4 0,-19 4 0,0 0 0,18 17 0,-18-17 0,19 16 0,-19-16 0,20 13 0,-20-13 0,20 7 129,-20-7-129,25 0 0,-25 0 0,21 0 0,-21 0 0,22-7 0,-22 7 0,20-3-129,-20 3 129,17 0 0,-17 0 0,0 0 129,21-3-129,-21 3 0,0 0 0,0 0 0,16 10 129,-16-10-129,11 29 0,-8-13 0,-3-16 0,12 25 0,-12-25 0,7 27 0,-7-27 0,0 0 0,9 14 0,-9-14 129,0 0-129,7-13 0,-7 13 0,3-24 0,-3 24 129,6-23-129,-6 23 0,3-18 0,-3 18 129,0 0-129,4-16 129,-4 16-129,0 0 0,0 0 0,0 0 0,0 0 0,0 0 0,0 0-129,0 0 129,0 11 0,0-11 0,0 0 0,0 0 0,0 0 0,0 0 0,0 0 0,5-11 0,-5 11 0,0 0 0,7-21 129,-7 21-129,0 0 0,9-19-129,-9 19 129,0 0-129,0 0 129,15 0 0,-15 0-129,0 0 129,18 9 0,-18-9 0,0 0 0,19 2 0,-19-2 0,16 5 0,-16-5 0,15 0 0,-15 0 0,16 0 0,-16 0 0,0 0 0,20-5 129,-20 5-129,0 0 0,0 0 0,19 0 0,-19 0 0,9 14 0,-9-14 0,0 0 0,12 15 0,-12-15 0,0 0 0,0 0 0,16-4 129,-16 4-129,0 0 0,13-17 129,-13 17-129,0 0 0,18-16-129,-18 16 129,0 0 0,21 0 0,-21 0 0,17 6-129,-17-6 129,20 16 0,-20-16 129,22 17-258,-22-17 129,22 5 0,-22-5 129,19 0-129,-19 0 0,17-15 129,-7-4-129,-3 5 129,-7 14-129,15-33 0,-10 20 0,-5 13-129,0 0 129,0 0 0,17-8 0,-17 8 0,5 15 0,-5-15 0,4 26 0,-4-26 0,0 0 0,0 0 0,0 0 0,0 0 0,0 0 0,0 0 0,0 0 0,0 0 0,0 0 0,0 0 129,0 0-129,0 0-129,0 0 129,0 0 0,0 0 0,0 0-129,15 9 258,-15-9-258,0 0 129,12 17 0,-12-17 0,0 0 0,15 14 0,-15-14 0,0 0 0,19 3-129,-19-3 129,0 0 0,19-6 0,-19 6 0,16-12 129,-16 12-258,14-17 258,-14 17-129,16-16 0,-16 16 0,15-6 0,-15 6 0,18 0 0,-18 0 0,17 11 0,-8 5 129,3 4-129,-2 4 0,4 3 0,-2 2 0,-1-1 0,0-2 0,-1-3 0,0-2-129,-1-5 129,-9-16 0,0 0 0,20 0 0,-20 0 0,10-23 0,-3 3 129,-1-7 0,0-8-129,0 4 0,-1 3 0,2-4 0,0 5 0,-2 9-258,1 1 129,-6 17 129,0 0 0,16-10 0,-16 10 0,12 17 0,-12-17 0,13 28 129,-13-28-258,16 26 129,-16-26 0,15 20-129,-15-20 129,17 10 129,-17-10-129,0 0 0,20-16 0,-12-3 129,-8 19-129,11-35 129,-5 12-258,2 6 0,-2 0 129,0 0 0,-6 17 0,0 0-129,19-13 258,-19 13-129,18 7 0,-18-7 0,19 24 129,-9-8-129,-1 1 0,3-2 0,-12-15-129,15 21 129,-15-21 0,16 13 0,-16-13 0,0 0 0,19 0 0,-19 0 0,0 0 0,0 0 0,0 0 0,0 0 0,17 5 0,-17-5 0,0 0 0,0 0 0,0 0-129,0 0 258,0 0-129,14-4 0,-14 4 0,0 0 0,0 0 0,0 0 0,15 9 0,-15-9 0,9 20 0,-9-20 0,12 27 0,-12-27 129,13 27-129,-13-27 0,14 22 0,-14-22-129,0 0 129,14 6 0,-14-6 129,0 0-129,15-17 0,-15 17 129,9-28-129,-9 28 0,7-23 0,-7 23 0,8-23-129,-8 23 129,0 0-129,0 0 129,0 0 0,0 0 0,0 0 0,16 0 0,-16 0 0,0 0 0,0 0-129,0 0 129,18 0 129,-18 0-129,0 0 0,16-4 0,-16 4 0,0 0 129,19-10 0,-19 10 0,0 0-258,23-10 129,-23 10 0,0 0 0,16-6 0,-16 6-129,0 0 258,24 9-258,-24-9 129,14 14 0,-14-14 129,20 18-258,-20-18 258,17 19-129,-17-19-129,0 0 129,18 17 0,-18-17 0,0 0 0,0 0 258,0 0-258,0 0 0,0 0 0,0 0 0,0 0 0,0 0 0,16 0 0,-16 0-129,0 0 129,0 0 129,0 0-129,0 10 0,0-10 0,0 13 0,0-13 0,0 0 0,0 17 0,0-17-129,0 0 129,0 0 0,0 0-129,0 0 129,0 0 0,0 0-129,0 0 258,0 0-129,15 3-129,-15-3 129,0 0 0,0 0 0,19 0 0,-19 0 129,0 0-258,20 0 129,-20 0 0,16 0 0,-16 0 0,15 0 129,-15 0-129,0 0 0,19 0 129,-19 0-129,18-5 0,-18 5 0,19-9 0,-19 9 0,25-10 0,-25 10 129,22-20-258,-22 20 129,20-10 129,-20 10-129,16-19-129,-16 19 129,0 0 0,16-8 0,-16 8 0,0 0 0,0 0 0,0 0 0,19-2 0,-19 2 129,0 0-258,0 0 129,20-11 0,-20 11-129,0 0 258,0 0-129,16 6-129,-16-6 129,9 27 0,-5-10 129,2 0-129,0 3-129,-2-1 129,2-1 0,-3-4 0,-3-14 0,8 19 0,-8-19 0,0 0 129,0 0 0,6-25-129,-3 4 129,-3 1-129,1-7 0,1 1 0,1 1 0,0 2-129,-2 7 129,-1 16-129,6-25 258,-6 25-258,0 0 129,0 0 0,19-6 0,-19 6-129,15 11 258,-15-11-129,15 23-129,-15-23 0,16 16 129,-16-16 129,0 0-129,21 1 129,-21-1 0,10-18-129,-4 2 0,-2 3 129,2-8-129,-3 8 0,-3 13 0,11-28-129,-11 28 0,0 0 129,14-15 0,-14 15 0,0 0 0,15 10 0,-15-10 0,0 0 0,20 22 0,-20-22 0,16 17 0,-16-17 0,0 0 0,21 7 0,-21-7 0,0 0 0,19 0 129,-19 0-129,0 0 0,16 0 0,-16 0-129,0 0 129,18-2 0,-18 2 0,0 0 0,16 10 0,-16-10 0,18 19 0,-18-19 129,19 23-129,-9-6 0,-2 0 0,-8-17 0,18 27-129,-18-27 129,11 17 0,-11-17 129,0 0 0,0 0-129,20-4 0,-20 4 0,0 0 129,10-20-129,-10 20 0,0 0-258,0 0 387,0 0-258,7 19 129,-5 2-129,-1 12 129,1 8 0,1 1 0,-2 3 0,2-3 0,-3 1 129,2-10-129,-2-7 129,0-26 0,0 0-129,0 0 129,3-36-129,-3-8 0,0-8 0,0-6-129,0-9 258,0 4-258,0 5 129,0-5-129,0 14 129,0 9-129,1 8 129,-1 9-129,0 23 129,5-25 0,-5 25 0,0 0 0,0 0 0,16 6 129,-16-6-258,9 19 129,-9-19 0,0 0 0,0 0-129,19 6 258,-19-6-129,0 0-129,0 0 258,18-6-258,-18 6 129,0 0 129,0 0-129,19 0-129,-19 0 129,0 0 0,16 2 0,-16-2 0,0 0 0,23 7 0,-23-7 0,0 0 0,20 10 0,-20-10 0,0 0 0,19 14 0,-19-14 0,14 23 0,-14-23 0,16 27 0,-7-14 0,0 4 0,-2 0 0,2-1 0,0 5-129,-9-21 129,18 33 0,-11-19 0,-7-14 129,12 24-129,-12-24 0,7 17-129,-7-17 258,0 0-258,0 0 129,0 0 0,0 0-129,0 0 129,0 0 129,0 0-129,0 0 0,0 0 129,0 0 0,0 0-129,0 0 0,0 0 0,0 0 0,0 0 0,0 0 0,0 0-129,0 0 129,6 22 0,-6-22-129,5 20 129,-5-20 0,3 15-129,-3-15 129,0 0 0,0 0 0,0 0 0,0 0 0,9-22 0,-9 5 0,0-6 0,0 0 129,0-2-129,1-4 0,-1 7 0,0 5-129,0 2 129,0 15-129,2-23 0,-2 23 129,0 0 0,0 0-129,8 17 129,-8-17 0,9 23 0,-3-6 0,-1 0 0,-5-17 0,13 27 0,-13-27-129,6 20 129,-6-20 0,0 0 0,0 0 0,0 0 0,0 0 0,18 8 0,-18-8 0,9-15 0,-9 15 0,7-17 0,-7 17-129,0 0 258,10-17-129,-10 17 0,0 0 0,0 0 0,0 0 0,2 14 0,-2-14 0,0 31-129,0-9 0,0 0 129,0-3 0,0 4 0,0-5-129,0-18 129,1 17 129,-1-17-258,0 0 258,0 0-129,0-20 0,0-1 0,0-6 0,0 0 0,0-4 0,0 0 0,2-3 0,-2 2 0,3 9-129,-3 3 0,0 20 129,4-20-129,-4 20 0,0 0 129,12 16-258,-6 8 129,-2 7 129,2-1 0,2 6 0,-4 5 0,4-1 0,-4-3 0,3-7-129,-2-8 258,1-6-129,-6-16 0,0 0 0,19 0-129,-13-14 258,1-12-129,-1-9 0,3-8 0,0 2 129,0-5-129,-2 2 0,2 4 0,0 5 0,-3 6-129,0 9 129,-6 20 0,9-21 0,-9 21 0,0 0 0,0 0 0,15 21 0,-10 3 129,-2 0-129,2-1 0,-2 6-129,0-5 129,1-3 0,-4-21 0,3 26 129,-3-26-129,0 0 258,0 0-258,0 0 0,0 0-258,0 0 258,0 0 0,0 0 0,13-13-129,-13 13 0,0 0 129,0 0 0,18-5 129,-18 5-129,0 0 0,17 0 0,-17 0 0,0 0 129,0 0-129,17 0-129,-17 0 258,9 17-129,-9-17 0,0 0 0,13 17 0,-13-17 0,9 15 0,-9-15 0,0 0 0,0 0-129,20 6 129,-20-6 0,0 0 0,0 0-129,17 0 129,-17 0 0,0 0 0,0 0 0,0 0 0,0 0 0,0 0 0,15 3 0,-15-3 0,0 0 0,0 0 0,0 0 0,0 0 0,0 0 0,0 0 129,18 3-129,-18-3 0,9 22 0,-6-4 0,1 6 0,1 4 0,-1 2 0,-2 1 0,-1-4 0,1-1 129,-2-11-129,0-15 258,0 0-258,0 0 0,0 0 129,0-24-129,0-6 0,0-3 0,0 3-129,0-6 129,0 3 0,0 9 0,4 3-258,-3 5 129,-1 16 129,0 0 0,0 0-129,0 0 129,18 27-129,-13-1 258,1 0-258,-2 5 258,2-6-129,-2 0 0,2-1-129,-3-2 258,-3-22-258,9 18 129,-9-18 0,0 0 0,0 0 0,16 0 0,-16 0 0,9-18 0,-9 18 129,11-29-129,-5 14 0,1-3 0,-1 1 0,-6 17 0,10-20 0,-10 20-129,0 0 129,12-17 0,-12 17 129,0 0-129,0 0 0,13 17 0,-13-17 0,8 21 129,-8-21-129,10 26 0,-10-26 0,11 21 0,-11-21-129,0 0 129,17 13 0,-17-13-129,0 0 258,0 0-258,17-15 129,-17 15 0,8-20 0,-8 20 0,9-22 129,-9 22-129,6-18 0,-6 18 0,0 0 0,14-17 0,-14 17 0,0 0 0,0 0 0,16 17 0,-16-17 0,13 27 0,-7-10 0,3-3 0,-2 5 0,-7-19 129,14 24-258,-14-24 129,0 0 0,16 12 0,-16-12 0,9-9 0,-9 9-129,9-34 129,-6 11 0,3-3 0,-3-5 129,0-1-129,1 7 0,-3 1 0,1 5 129,-1 3-258,-1 16 258,3-17-258,-3 17 129,2 16 0,-1 2 0,-1 7 0,2 6-129,-1 3 129,4 3 0,-2 9 129,0-12-258,1-2 129,-2-8 0,1-3 0,-3-21 0,4 20 0,-4-20 0,0 0 129,1-20-129,-1-4 0,0-2 0,0-5 0,2 1 0,-1-2 0,2 6 0,0 1 0,0 9-129,-3 16 129,6-15 129,-6 15-129,0 0 0,12 8 0,-12-8-129,9 32 258,-6-17-129,3 3 0,-3-1 0,3 0 0,-6-17 0,6 20 0,-6-20 0,0 0 0,0 0 0,0 0 0,0 0 0,16-2 0,-16 2-129,0 0 129,10-17 129,-10 17-258,0 0 129,0 0 0,17-14 0,-17 14 0,0 0 0,0 0 0,14-9 0,-14 9 0,0 0 0,17-5 0,-17 5 0,0 0 0,19 0 0,-19 0-129,15 0 129,-15 0 0,16 0 0,-16 0 0,18-12 0,-18 12 0,19-13 0,-19 13 0,18-13 0,-18 13 0,19-8 0,-19 8 129,16 3-129,-16-3 0,16 10 0,-16-10 0,0 0-129,21 21 258,-21-21-258,0 0 129,16 12-129,-16-12 129,0 0 129,0 0-129,15 1 0,-15-1 0,0 0 0,0 0 0,0 0 129,17 0-129,-17 0 0,0 0 0,0 0 0,0 0 129,0 0 0,11-14 0,-11 14-129,0 0 258,6-25-258,-6 25 0,5-15 0,-5 15-258,0 0 258,0 0 0,0 0 258,0 0-258,7 24-258,-5-4 258,-2-1 258,0 7-258,3-5 0,-3-2 0,0-19-258,3 25 258,-3-25 0,0 0 0,0 0 0,0 0 0,0 0 0,0 0 0,11-16 0,-5 2 0,-1-3 0,2-1 0,2-1 258,0-4-258,-3 5 0,6 2-258,-12 16 258,19-24 258,-19 24-258,21-6 0,-21 6-258,20 1 258,-20-1 0,21 23 0,-21-23 258,21 20-516,-21-20 258,20 17 0,-20-17 0,20 2 0,-20-2 258,19-5-258,-19 5 0,19-20 129,-10 3-129,-2 0 0,1 0 0,-4 0 129,-4 17-129,9-27 0,-9 27 0,6-20 0,-6 20 0,0 0 0,0 0 0,0 0 0,6 18 0,-2-3-129,-1 5 129,0 2 0,3-5 0,0 2-129,-1-2 129,-5-17 0,10 21-258,-10-21 516,0 0-258,16 0 0,-16 0 0,9-21 129,-4 7-129,1-2 0,-2 0 0,2 1 0,-6 15 0,9-26 0,-9 26-129,0 0 129,15-4-258,-15 4 258,0 0 0,16 16 0,-16-16-129,12 28 258,-6-15-129,-6-13 0,10 17 0,-10-17 0,0 0 0,13 16-129,-13-16 258,0 0-258,18-6 258,-18 6-129,10-17 258,-10 17-258,6-27 0,-3 10 0,-1 0 0,-1 1 0,-1 16 0,5-20 0,-5 20 0,3-16-258,-3 16 258,0 0-129,0 0 0,0 0 129,0 0-129,0 0-129,17 17 129,-17-17 129,8 18-258,-8-18 129,6 21 0,-6-21 0,0 0 129,0 0 0,0 0 0,0 0 0,0 0 129,0 0-129,0 0 0,0 0 0,13-10 0,-13 10 0,0 0-129,0 0 129,0 0 0,0 0 0,0 0 0,0 0 0,0 7 129,0-7 0,0 0-129,0 0 129,0 0-129,3-9 129,-3 9 0,0-21-129,0 21 0,2-17 129,-2 17-129,0 0-129,4-14 129,-4 14 0,0 0 0,15 0 129,-15 0-129,12 14 0,-12-14 0,16 23 129,-16-23-129,12 27 0,-12-27 0,0 0 0,16 18-129,-16-18 129,0 0 0,0 0 0,19 5-129,-19-5 129,0 0 0,0 0 0,19 0 129,-19 0-129,0 0 0,17 0 0,-17 0 0,0 0-129,19-3 129,-19 3 0,15 0 0,-15 0 0,18 0 0,-18 0 0,20 11 0,-20-11 0,24 16 0,-14 4 0,-10-20 0,23 26 0,-23-26 0,20 24 0,-20-24 0,19 15 0,-19-15 129,0 0-129,20-8 0,-20 8 129,9-32 0,-6 14-129,1-5 129,-1-1-258,3 4 129,-5 3-258,-1 17 129,5-20 0,-5 20 0,0 0 129,13 18-129,-10-1 129,0 0 0,1 1 0,-1 2 0,3-1 129,-6-19-129,5 22 0,-5-22 0,0 0 0,0 0 0,0 0 129,0 0-129,0 0 0,18-4 0,-18 4 129,8-16-129,-8 16 0,0 0 0,18-17 0,-18 17 0,15-4 0,-15 4 0,19-7 0,-19 7 0,21 0 0,-21 0 0,19 4-129,-19-4 129,22 10-129,-22-10 129,17 9 0,-17-9 0,17 3 129,-17-3-129,0 0 129,20-8 0,-20 8-129,10-14 129,-10 14 0,9-16-129,-9 16 0,7-17 129,-7 17-258,0 0 129,0 0 0,0 0 0,15-4 0,-15 4 129,8 11-129,-8-11 0,10 29 0,-10-29 0,10 28 0,-10-28 0,14 23 0,-14-23-129,8 19 129,-8-19 0,0 0 0,0 0 0,0 0 0,18-6 0,-18 6 0,9-20 0,-9 20 0,13-25-129,-13 25 129,12-15-129,-12 15 129,17-4 0,-17 4-129,14 0 129,-14 0 0,18 15 0,-18-15-129,19 13 129,-19-13 0,18 21 0,-18-21 0,19 21 0,-19-21 0,15 15 0,-15-15 129,15 16-129,-15-16 0,0 0 0,0 0 0,15 0 0,-15 0 129,6-19-129,-5 4 129,1-2-129,1-2 0,-2-2 0,-1 2-129,2 3 129,-2 16 0,0-22 0,0 22 0,0 0 0,0 0-129,0 0 129,4 11 129,-4-11-129,4 29 0,-2-12 0,1-2 0,1 4 0,-2-4 0,-2-15 0,4 21 0,-4-21 0,0 0 129,0 0-129,0 0 0,3-21 129,-3 21-129,2-32 0,-1 9 0,1 2 0,-1 1-129,1 4 129,-2 16-129,7-17 129,-7 17 0,0 0 0,0 0-129,0 0 129,18 16 0,-12 1 0,-3 5 0,1 0-129,3-1 258,-1 0-258,-1-4 129,1-2 0,-6-15 0,9 22-129,-9-22 129,0 0 129,14 4-258,-14-4 258,0 0-258,17-8 258,-17 8-129,12-15 0,-12 15 0,7-16 0,-7 16 0,0 0 0,9-14 0,-9 14 0,0 0 0,0 0 0,4-14 0,-4 14 0,0 0 0,0 0 0,0 0 0,0 0 0,0 0 129,0 0-129,0 0 0,0 0 0,0 0 0,0 0 0,0 0 0,0 0 0,0 0 0,0 0 0,17-13 0,-17 13 0,0 0 0,0 0 0,16-19 0,-16 19 0,0 0 129,15-15-129,-15 15 129,16-12-258,-16 12 258,19-4-129,-19 4 129,18-1-129,-18 1 129,19 0-129,-19 0 0,15 4 129,-15-4-129,16 3 0,-16-3 0,16 11 0,-16-11 0,0 0 0,18 13 0,-18-13-129,0 0 129,16 14 0,-16-14 0,0 0-129,0 0 129,0 0 0,0 0 0,17 0 0,-17 0 0,0 0 0,4-17 0,-4 17 0,0 0-129,0 0 129,0 0-129,0 0 0,0 0 0,11 12 129,-11-12 0,7 24 0,-7-24 0,7 19 129,-7-19-129,0 0 0,9 22 129,-9-22-258,0 0 129,0 0 0,0 0 0,0 0 0,0 0 0,15-1-129,-15 1 258,0 0-129,16-12 0,-16 12 0,0 0-129,24 2 129,-24-2 129,18 19-129,-18-19-129,18 18 129,-18-18 0,14 17 129,-14-17 0,0 0 0,0 0 0,0 0-129,0 0 129,0 0 0,15 0 0,-15 0-129,0 0 258,0 0-258,0 0 0,0-9 129,0 9-258,0 0 129,0 0 0,0 0 0,0 0 0,0 0-258,6-17 258,-6 17 0,0 0 0,0 0 0,0 0 0,16-13 258,-16 13-258,14-19 129,-14 19-129,10-29 129,-10 29-129,10-21 0,-10 21 129,8-16-129,-8 16 0,0 0 0,0 0 0,0 0 129,0 0-129,10 14 0,-10-14 0,5 26 0,-5-26 0,7 24 0,-4-8-129,-3-16 0,9 17 129,-9-17 0,0 0 0,0 0 0,16 7 0,-16-7 0,0 0 0,13-10 129,-13 10-129,0 0 129,18-16-129,-18 16 0,16-17 0,-16 17 0,0 0 0,24-11 0,-24 11 0,18 0 0,-18 0 0,19 9-129,-19-9 129,19 11 0,-19-11 129,23 17-258,-23-17 258,23 19-129,-23-19-129,18 9 129,-18-9 0,15 6 129,-15-6-129,0 0 0,16 0 0,-16 0-129,0 0 258,0 0-129,0 0 0,15 0 0,-15 0 0,0 0 0,0 0-129,16 0 129,-16 0 0,0 0 0,0 0 0,18 0 0,-18 0 0,0 0 0,15-3 129,-15 3 0,0 0-129,0 0 129,17-17-129,-17 17 0,0 0 0,0 0 0,0 0 129,0 0-129,9-17 0,-9 17 129,0 0-129,0 0 129,0 0-129,0 0 0,0 0 0,0 0-129,0 0 129,0 0 0,0 0-129,0 0 129,0 0 0,0 0 0,17-14 0,-17 14 0,0 0 0,17-19 0,-17 19 0,0 0 0,21-9 0,-21 9-129,15-5 129,-15 5 0,18-4-129,-18 4-129,20-6-516,-2 4-1806,0 2-1419,-18 0 0,27-4-387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13BE0-CD13-44B6-B2FC-FE04152A9591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0BF19-384E-4A0B-948B-187AD49C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Upwelling</a:t>
            </a:r>
            <a:r>
              <a:rPr lang="en-US" baseline="0" dirty="0" smtClean="0"/>
              <a:t> mantel plumes may create d</a:t>
            </a:r>
            <a:r>
              <a:rPr lang="en-US" dirty="0" smtClean="0"/>
              <a:t>ivergence which in</a:t>
            </a:r>
            <a:r>
              <a:rPr lang="en-US" baseline="0" dirty="0" smtClean="0"/>
              <a:t> tern </a:t>
            </a:r>
            <a:r>
              <a:rPr lang="en-US" dirty="0" smtClean="0"/>
              <a:t>creates stresses and earthquakes.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701C-CE6D-4F1E-9E13-CFE680064C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2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of earthquake generation</a:t>
            </a:r>
            <a:r>
              <a:rPr lang="en-US" baseline="0" dirty="0" smtClean="0"/>
              <a:t> along convergent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701C-CE6D-4F1E-9E13-CFE680064C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Strike slip / lateral stress along a transform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701C-CE6D-4F1E-9E13-CFE680064C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7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41D0-5F69-4C91-8ECB-5628D7B1566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4220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46A2F-17A0-4EE2-8B36-D1FD04B4678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9876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D2CE0-2901-42C8-BE13-DFC54021762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4853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B9ED4-26E0-4BD6-972A-9761CCB036C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3971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03478-A133-4651-B1F2-EEB70D82A8B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1056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E4A6-EAF4-4C05-A1A3-3E62CF5B688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8953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2ACC3-4D9C-42B3-B0B3-2879ADC9682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6353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64EBB-427F-43D9-9CFD-FA979262BAD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2599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90C73-DDC0-4F62-87B9-2619A8EE3C5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3297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44C30-C348-4EBF-A013-D27050D9298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661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72598-F6BD-4899-B27B-9875E913AD8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7362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ED0843-1F83-4242-89D4-30A7410144CC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adventureearthscience.org/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tmartin@greensboroday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emf"/><Relationship Id="rId4" Type="http://schemas.openxmlformats.org/officeDocument/2006/relationships/customXml" Target="../ink/ink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customXml" Target="../ink/ink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734208" y="836613"/>
            <a:ext cx="8671136" cy="544512"/>
          </a:xfrm>
          <a:noFill/>
          <a:ln/>
        </p:spPr>
        <p:txBody>
          <a:bodyPr/>
          <a:lstStyle/>
          <a:p>
            <a:pPr algn="l"/>
            <a:r>
              <a:rPr lang="es-UY" altLang="en-US" b="1" dirty="0" smtClean="0">
                <a:solidFill>
                  <a:schemeClr val="tx1"/>
                </a:solidFill>
              </a:rPr>
              <a:t>Plate </a:t>
            </a:r>
            <a:r>
              <a:rPr lang="es-UY" altLang="en-US" b="1" dirty="0" smtClean="0">
                <a:solidFill>
                  <a:schemeClr val="tx1"/>
                </a:solidFill>
              </a:rPr>
              <a:t>Tectonic Animations </a:t>
            </a:r>
            <a:endParaRPr lang="es-ES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-108520" y="5938098"/>
              <a:ext cx="9146695" cy="932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6080" y="5928378"/>
                <a:ext cx="9157495" cy="9514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7956376" y="6525344"/>
            <a:ext cx="1187624" cy="332656"/>
          </a:xfrm>
          <a:prstGeom prst="rect">
            <a:avLst/>
          </a:prstGeom>
          <a:gradFill flip="none" rotWithShape="1">
            <a:gsLst>
              <a:gs pos="3750">
                <a:schemeClr val="bg1">
                  <a:lumMod val="85000"/>
                </a:schemeClr>
              </a:gs>
              <a:gs pos="10000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://portal.ncdenr.org/image/image_gallery?uuid=3fbad549-608d-4d5a-9cf3-cff895a54b08&amp;groupId=38337&amp;t=135126416874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69" y="5949280"/>
            <a:ext cx="117602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6012160" y="6005403"/>
            <a:ext cx="722630" cy="735965"/>
          </a:xfrm>
          <a:prstGeom prst="ellipse">
            <a:avLst/>
          </a:prstGeom>
        </p:spPr>
      </p:pic>
      <p:pic>
        <p:nvPicPr>
          <p:cNvPr id="18" name="Picture 17" descr="https://encrypted-tbn3.gstatic.com/images?q=tbn:ANd9GcRFus0MjsEeEh_oSt1SLyhrBxIJW2CRLD83AhUuJQQSPBY0QMqV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14980"/>
            <a:ext cx="860425" cy="754380"/>
          </a:xfrm>
          <a:prstGeom prst="triangle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579354" y="5468216"/>
            <a:ext cx="3576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2014 Earthquakes in NC Workshop</a:t>
            </a:r>
          </a:p>
          <a:p>
            <a:r>
              <a:rPr lang="en-US" sz="1200" b="1" dirty="0" smtClean="0"/>
              <a:t>Tim Martin  Greensboro Day School </a:t>
            </a:r>
            <a:endParaRPr lang="en-US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-8425" r="1985" b="-8528"/>
          <a:stretch/>
        </p:blipFill>
        <p:spPr bwMode="auto">
          <a:xfrm>
            <a:off x="1115616" y="1916832"/>
            <a:ext cx="6566893" cy="358646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These animations were constructed by Tim Martin </a:t>
            </a:r>
            <a:r>
              <a:rPr lang="en-US" sz="2000" dirty="0" smtClean="0"/>
              <a:t>for the 2014 Earthquakes in NC workshop and may be freely be used by teachers for educational purposes.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hlinkClick r:id="rId2"/>
              </a:rPr>
              <a:t>tmartin@greensboroday.org</a:t>
            </a:r>
            <a:r>
              <a:rPr lang="en-US" sz="2000" dirty="0" smtClean="0"/>
              <a:t>    </a:t>
            </a:r>
            <a:r>
              <a:rPr lang="en-US" sz="2000" dirty="0" smtClean="0">
                <a:hlinkClick r:id="rId3"/>
              </a:rPr>
              <a:t>www.AdventureEarthScience.org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956376" y="6525344"/>
            <a:ext cx="1187624" cy="332656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-108520" y="5938098"/>
              <a:ext cx="9146695" cy="932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6080" y="5928378"/>
                <a:ext cx="9157495" cy="9514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http://portal.ncdenr.org/image/image_gallery?uuid=3fbad549-608d-4d5a-9cf3-cff895a54b08&amp;groupId=38337&amp;t=135126416874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1896100" cy="109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3419872" y="5013176"/>
            <a:ext cx="1010662" cy="1023997"/>
          </a:xfrm>
          <a:prstGeom prst="ellipse">
            <a:avLst/>
          </a:prstGeom>
        </p:spPr>
      </p:pic>
      <p:pic>
        <p:nvPicPr>
          <p:cNvPr id="9" name="Picture 8" descr="https://encrypted-tbn3.gstatic.com/images?q=tbn:ANd9GcRFus0MjsEeEh_oSt1SLyhrBxIJW2CRLD83AhUuJQQSPBY0QMqV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41168"/>
            <a:ext cx="1292473" cy="1042412"/>
          </a:xfrm>
          <a:prstGeom prst="triangl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9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Terms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56376" y="6525344"/>
            <a:ext cx="1187624" cy="332656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112669" y="1930396"/>
            <a:ext cx="7031331" cy="4666956"/>
            <a:chOff x="1896645" y="2362444"/>
            <a:chExt cx="7031331" cy="4666956"/>
          </a:xfrm>
        </p:grpSpPr>
        <p:grpSp>
          <p:nvGrpSpPr>
            <p:cNvPr id="7" name="Group 6"/>
            <p:cNvGrpSpPr/>
            <p:nvPr/>
          </p:nvGrpSpPr>
          <p:grpSpPr>
            <a:xfrm>
              <a:off x="1896645" y="2957176"/>
              <a:ext cx="3573438" cy="3352799"/>
              <a:chOff x="1066800" y="2237096"/>
              <a:chExt cx="3573438" cy="3352799"/>
            </a:xfrm>
          </p:grpSpPr>
          <p:sp>
            <p:nvSpPr>
              <p:cNvPr id="21" name="Parallelogram 1"/>
              <p:cNvSpPr/>
              <p:nvPr/>
            </p:nvSpPr>
            <p:spPr bwMode="auto">
              <a:xfrm>
                <a:off x="1066800" y="2237096"/>
                <a:ext cx="3429000" cy="1657065"/>
              </a:xfrm>
              <a:custGeom>
                <a:avLst/>
                <a:gdLst>
                  <a:gd name="connsiteX0" fmla="*/ 0 w 3429000"/>
                  <a:gd name="connsiteY0" fmla="*/ 1752600 h 1752600"/>
                  <a:gd name="connsiteX1" fmla="*/ 579918 w 3429000"/>
                  <a:gd name="connsiteY1" fmla="*/ 0 h 1752600"/>
                  <a:gd name="connsiteX2" fmla="*/ 3429000 w 3429000"/>
                  <a:gd name="connsiteY2" fmla="*/ 0 h 1752600"/>
                  <a:gd name="connsiteX3" fmla="*/ 2849082 w 3429000"/>
                  <a:gd name="connsiteY3" fmla="*/ 1752600 h 1752600"/>
                  <a:gd name="connsiteX4" fmla="*/ 0 w 3429000"/>
                  <a:gd name="connsiteY4" fmla="*/ 1752600 h 1752600"/>
                  <a:gd name="connsiteX0" fmla="*/ 0 w 3429000"/>
                  <a:gd name="connsiteY0" fmla="*/ 1752600 h 1752600"/>
                  <a:gd name="connsiteX1" fmla="*/ 1125828 w 3429000"/>
                  <a:gd name="connsiteY1" fmla="*/ 122830 h 1752600"/>
                  <a:gd name="connsiteX2" fmla="*/ 3429000 w 3429000"/>
                  <a:gd name="connsiteY2" fmla="*/ 0 h 1752600"/>
                  <a:gd name="connsiteX3" fmla="*/ 2849082 w 3429000"/>
                  <a:gd name="connsiteY3" fmla="*/ 1752600 h 1752600"/>
                  <a:gd name="connsiteX4" fmla="*/ 0 w 3429000"/>
                  <a:gd name="connsiteY4" fmla="*/ 1752600 h 1752600"/>
                  <a:gd name="connsiteX0" fmla="*/ 0 w 3101454"/>
                  <a:gd name="connsiteY0" fmla="*/ 1684361 h 1684361"/>
                  <a:gd name="connsiteX1" fmla="*/ 1125828 w 3101454"/>
                  <a:gd name="connsiteY1" fmla="*/ 54591 h 1684361"/>
                  <a:gd name="connsiteX2" fmla="*/ 3101454 w 3101454"/>
                  <a:gd name="connsiteY2" fmla="*/ 0 h 1684361"/>
                  <a:gd name="connsiteX3" fmla="*/ 2849082 w 3101454"/>
                  <a:gd name="connsiteY3" fmla="*/ 1684361 h 1684361"/>
                  <a:gd name="connsiteX4" fmla="*/ 0 w 3101454"/>
                  <a:gd name="connsiteY4" fmla="*/ 1684361 h 1684361"/>
                  <a:gd name="connsiteX0" fmla="*/ 0 w 3429000"/>
                  <a:gd name="connsiteY0" fmla="*/ 1711656 h 1711656"/>
                  <a:gd name="connsiteX1" fmla="*/ 1125828 w 3429000"/>
                  <a:gd name="connsiteY1" fmla="*/ 81886 h 1711656"/>
                  <a:gd name="connsiteX2" fmla="*/ 3429000 w 3429000"/>
                  <a:gd name="connsiteY2" fmla="*/ 0 h 1711656"/>
                  <a:gd name="connsiteX3" fmla="*/ 2849082 w 3429000"/>
                  <a:gd name="connsiteY3" fmla="*/ 1711656 h 1711656"/>
                  <a:gd name="connsiteX4" fmla="*/ 0 w 3429000"/>
                  <a:gd name="connsiteY4" fmla="*/ 1711656 h 1711656"/>
                  <a:gd name="connsiteX0" fmla="*/ 0 w 3429000"/>
                  <a:gd name="connsiteY0" fmla="*/ 1657065 h 1657065"/>
                  <a:gd name="connsiteX1" fmla="*/ 1125828 w 3429000"/>
                  <a:gd name="connsiteY1" fmla="*/ 27295 h 1657065"/>
                  <a:gd name="connsiteX2" fmla="*/ 3429000 w 3429000"/>
                  <a:gd name="connsiteY2" fmla="*/ 0 h 1657065"/>
                  <a:gd name="connsiteX3" fmla="*/ 2849082 w 3429000"/>
                  <a:gd name="connsiteY3" fmla="*/ 1657065 h 1657065"/>
                  <a:gd name="connsiteX4" fmla="*/ 0 w 3429000"/>
                  <a:gd name="connsiteY4" fmla="*/ 1657065 h 1657065"/>
                  <a:gd name="connsiteX0" fmla="*/ 0 w 3429000"/>
                  <a:gd name="connsiteY0" fmla="*/ 1657065 h 1657065"/>
                  <a:gd name="connsiteX1" fmla="*/ 1371488 w 3429000"/>
                  <a:gd name="connsiteY1" fmla="*/ 40943 h 1657065"/>
                  <a:gd name="connsiteX2" fmla="*/ 3429000 w 3429000"/>
                  <a:gd name="connsiteY2" fmla="*/ 0 h 1657065"/>
                  <a:gd name="connsiteX3" fmla="*/ 2849082 w 3429000"/>
                  <a:gd name="connsiteY3" fmla="*/ 1657065 h 1657065"/>
                  <a:gd name="connsiteX4" fmla="*/ 0 w 3429000"/>
                  <a:gd name="connsiteY4" fmla="*/ 1657065 h 1657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0" h="1657065">
                    <a:moveTo>
                      <a:pt x="0" y="1657065"/>
                    </a:moveTo>
                    <a:lnTo>
                      <a:pt x="1371488" y="40943"/>
                    </a:lnTo>
                    <a:lnTo>
                      <a:pt x="3429000" y="0"/>
                    </a:lnTo>
                    <a:lnTo>
                      <a:pt x="2849082" y="1657065"/>
                    </a:lnTo>
                    <a:lnTo>
                      <a:pt x="0" y="1657065"/>
                    </a:ln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13"/>
              <p:cNvSpPr/>
              <p:nvPr/>
            </p:nvSpPr>
            <p:spPr bwMode="auto">
              <a:xfrm>
                <a:off x="1066800" y="3886200"/>
                <a:ext cx="3573438" cy="1703695"/>
              </a:xfrm>
              <a:custGeom>
                <a:avLst/>
                <a:gdLst>
                  <a:gd name="connsiteX0" fmla="*/ 0 w 2863755"/>
                  <a:gd name="connsiteY0" fmla="*/ 0 h 1676400"/>
                  <a:gd name="connsiteX1" fmla="*/ 2863755 w 2863755"/>
                  <a:gd name="connsiteY1" fmla="*/ 0 h 1676400"/>
                  <a:gd name="connsiteX2" fmla="*/ 2863755 w 2863755"/>
                  <a:gd name="connsiteY2" fmla="*/ 1676400 h 1676400"/>
                  <a:gd name="connsiteX3" fmla="*/ 0 w 2863755"/>
                  <a:gd name="connsiteY3" fmla="*/ 1676400 h 1676400"/>
                  <a:gd name="connsiteX4" fmla="*/ 0 w 2863755"/>
                  <a:gd name="connsiteY4" fmla="*/ 0 h 1676400"/>
                  <a:gd name="connsiteX0" fmla="*/ 0 w 3546143"/>
                  <a:gd name="connsiteY0" fmla="*/ 0 h 1676400"/>
                  <a:gd name="connsiteX1" fmla="*/ 2863755 w 3546143"/>
                  <a:gd name="connsiteY1" fmla="*/ 0 h 1676400"/>
                  <a:gd name="connsiteX2" fmla="*/ 3546143 w 3546143"/>
                  <a:gd name="connsiteY2" fmla="*/ 1498979 h 1676400"/>
                  <a:gd name="connsiteX3" fmla="*/ 0 w 3546143"/>
                  <a:gd name="connsiteY3" fmla="*/ 1676400 h 1676400"/>
                  <a:gd name="connsiteX4" fmla="*/ 0 w 3546143"/>
                  <a:gd name="connsiteY4" fmla="*/ 0 h 1676400"/>
                  <a:gd name="connsiteX0" fmla="*/ 0 w 3573438"/>
                  <a:gd name="connsiteY0" fmla="*/ 0 h 1703695"/>
                  <a:gd name="connsiteX1" fmla="*/ 2863755 w 3573438"/>
                  <a:gd name="connsiteY1" fmla="*/ 0 h 1703695"/>
                  <a:gd name="connsiteX2" fmla="*/ 3573438 w 3573438"/>
                  <a:gd name="connsiteY2" fmla="*/ 1703695 h 1703695"/>
                  <a:gd name="connsiteX3" fmla="*/ 0 w 3573438"/>
                  <a:gd name="connsiteY3" fmla="*/ 1676400 h 1703695"/>
                  <a:gd name="connsiteX4" fmla="*/ 0 w 3573438"/>
                  <a:gd name="connsiteY4" fmla="*/ 0 h 170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3438" h="1703695">
                    <a:moveTo>
                      <a:pt x="0" y="0"/>
                    </a:moveTo>
                    <a:lnTo>
                      <a:pt x="2863755" y="0"/>
                    </a:lnTo>
                    <a:lnTo>
                      <a:pt x="3573438" y="1703695"/>
                    </a:lnTo>
                    <a:lnTo>
                      <a:pt x="0" y="16764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Rectangle 9"/>
            <p:cNvSpPr/>
            <p:nvPr/>
          </p:nvSpPr>
          <p:spPr>
            <a:xfrm rot="1540174">
              <a:off x="4593576" y="3173887"/>
              <a:ext cx="1592617" cy="2969287"/>
            </a:xfrm>
            <a:custGeom>
              <a:avLst/>
              <a:gdLst>
                <a:gd name="connsiteX0" fmla="*/ 0 w 1368152"/>
                <a:gd name="connsiteY0" fmla="*/ 0 h 2880320"/>
                <a:gd name="connsiteX1" fmla="*/ 1368152 w 1368152"/>
                <a:gd name="connsiteY1" fmla="*/ 0 h 2880320"/>
                <a:gd name="connsiteX2" fmla="*/ 1368152 w 1368152"/>
                <a:gd name="connsiteY2" fmla="*/ 2880320 h 2880320"/>
                <a:gd name="connsiteX3" fmla="*/ 0 w 1368152"/>
                <a:gd name="connsiteY3" fmla="*/ 2880320 h 2880320"/>
                <a:gd name="connsiteX4" fmla="*/ 0 w 1368152"/>
                <a:gd name="connsiteY4" fmla="*/ 0 h 2880320"/>
                <a:gd name="connsiteX0" fmla="*/ 423562 w 1791714"/>
                <a:gd name="connsiteY0" fmla="*/ 0 h 2880320"/>
                <a:gd name="connsiteX1" fmla="*/ 1791714 w 1791714"/>
                <a:gd name="connsiteY1" fmla="*/ 0 h 2880320"/>
                <a:gd name="connsiteX2" fmla="*/ 1791714 w 1791714"/>
                <a:gd name="connsiteY2" fmla="*/ 2880320 h 2880320"/>
                <a:gd name="connsiteX3" fmla="*/ 0 w 1791714"/>
                <a:gd name="connsiteY3" fmla="*/ 2251070 h 2880320"/>
                <a:gd name="connsiteX4" fmla="*/ 423562 w 1791714"/>
                <a:gd name="connsiteY4" fmla="*/ 0 h 2880320"/>
                <a:gd name="connsiteX0" fmla="*/ 0 w 1980620"/>
                <a:gd name="connsiteY0" fmla="*/ 521493 h 2880320"/>
                <a:gd name="connsiteX1" fmla="*/ 1980620 w 1980620"/>
                <a:gd name="connsiteY1" fmla="*/ 0 h 2880320"/>
                <a:gd name="connsiteX2" fmla="*/ 1980620 w 1980620"/>
                <a:gd name="connsiteY2" fmla="*/ 2880320 h 2880320"/>
                <a:gd name="connsiteX3" fmla="*/ 188906 w 1980620"/>
                <a:gd name="connsiteY3" fmla="*/ 2251070 h 2880320"/>
                <a:gd name="connsiteX4" fmla="*/ 0 w 1980620"/>
                <a:gd name="connsiteY4" fmla="*/ 521493 h 2880320"/>
                <a:gd name="connsiteX0" fmla="*/ 0 w 1980620"/>
                <a:gd name="connsiteY0" fmla="*/ 521493 h 3490780"/>
                <a:gd name="connsiteX1" fmla="*/ 1980620 w 1980620"/>
                <a:gd name="connsiteY1" fmla="*/ 0 h 3490780"/>
                <a:gd name="connsiteX2" fmla="*/ 1592617 w 1980620"/>
                <a:gd name="connsiteY2" fmla="*/ 3490780 h 3490780"/>
                <a:gd name="connsiteX3" fmla="*/ 188906 w 1980620"/>
                <a:gd name="connsiteY3" fmla="*/ 2251070 h 3490780"/>
                <a:gd name="connsiteX4" fmla="*/ 0 w 1980620"/>
                <a:gd name="connsiteY4" fmla="*/ 521493 h 3490780"/>
                <a:gd name="connsiteX0" fmla="*/ 0 w 1592617"/>
                <a:gd name="connsiteY0" fmla="*/ 0 h 2969287"/>
                <a:gd name="connsiteX1" fmla="*/ 1337728 w 1592617"/>
                <a:gd name="connsiteY1" fmla="*/ 1165429 h 2969287"/>
                <a:gd name="connsiteX2" fmla="*/ 1592617 w 1592617"/>
                <a:gd name="connsiteY2" fmla="*/ 2969287 h 2969287"/>
                <a:gd name="connsiteX3" fmla="*/ 188906 w 1592617"/>
                <a:gd name="connsiteY3" fmla="*/ 1729577 h 2969287"/>
                <a:gd name="connsiteX4" fmla="*/ 0 w 1592617"/>
                <a:gd name="connsiteY4" fmla="*/ 0 h 296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617" h="2969287">
                  <a:moveTo>
                    <a:pt x="0" y="0"/>
                  </a:moveTo>
                  <a:lnTo>
                    <a:pt x="1337728" y="1165429"/>
                  </a:lnTo>
                  <a:lnTo>
                    <a:pt x="1592617" y="2969287"/>
                  </a:lnTo>
                  <a:lnTo>
                    <a:pt x="188906" y="1729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969797" y="2362444"/>
              <a:ext cx="2635194" cy="3252167"/>
              <a:chOff x="4211960" y="1498348"/>
              <a:chExt cx="2635194" cy="3252167"/>
            </a:xfrm>
          </p:grpSpPr>
          <p:sp>
            <p:nvSpPr>
              <p:cNvPr id="19" name="Parallelogram 1"/>
              <p:cNvSpPr/>
              <p:nvPr/>
            </p:nvSpPr>
            <p:spPr bwMode="auto">
              <a:xfrm>
                <a:off x="4211960" y="1498348"/>
                <a:ext cx="2630717" cy="1687444"/>
              </a:xfrm>
              <a:custGeom>
                <a:avLst/>
                <a:gdLst>
                  <a:gd name="connsiteX0" fmla="*/ 0 w 3429000"/>
                  <a:gd name="connsiteY0" fmla="*/ 1752600 h 1752600"/>
                  <a:gd name="connsiteX1" fmla="*/ 579918 w 3429000"/>
                  <a:gd name="connsiteY1" fmla="*/ 0 h 1752600"/>
                  <a:gd name="connsiteX2" fmla="*/ 3429000 w 3429000"/>
                  <a:gd name="connsiteY2" fmla="*/ 0 h 1752600"/>
                  <a:gd name="connsiteX3" fmla="*/ 2849082 w 3429000"/>
                  <a:gd name="connsiteY3" fmla="*/ 1752600 h 1752600"/>
                  <a:gd name="connsiteX4" fmla="*/ 0 w 3429000"/>
                  <a:gd name="connsiteY4" fmla="*/ 1752600 h 1752600"/>
                  <a:gd name="connsiteX0" fmla="*/ 0 w 3429000"/>
                  <a:gd name="connsiteY0" fmla="*/ 1752600 h 1752600"/>
                  <a:gd name="connsiteX1" fmla="*/ 1125828 w 3429000"/>
                  <a:gd name="connsiteY1" fmla="*/ 122830 h 1752600"/>
                  <a:gd name="connsiteX2" fmla="*/ 3429000 w 3429000"/>
                  <a:gd name="connsiteY2" fmla="*/ 0 h 1752600"/>
                  <a:gd name="connsiteX3" fmla="*/ 2849082 w 3429000"/>
                  <a:gd name="connsiteY3" fmla="*/ 1752600 h 1752600"/>
                  <a:gd name="connsiteX4" fmla="*/ 0 w 3429000"/>
                  <a:gd name="connsiteY4" fmla="*/ 1752600 h 1752600"/>
                  <a:gd name="connsiteX0" fmla="*/ 0 w 3101454"/>
                  <a:gd name="connsiteY0" fmla="*/ 1684361 h 1684361"/>
                  <a:gd name="connsiteX1" fmla="*/ 1125828 w 3101454"/>
                  <a:gd name="connsiteY1" fmla="*/ 54591 h 1684361"/>
                  <a:gd name="connsiteX2" fmla="*/ 3101454 w 3101454"/>
                  <a:gd name="connsiteY2" fmla="*/ 0 h 1684361"/>
                  <a:gd name="connsiteX3" fmla="*/ 2849082 w 3101454"/>
                  <a:gd name="connsiteY3" fmla="*/ 1684361 h 1684361"/>
                  <a:gd name="connsiteX4" fmla="*/ 0 w 3101454"/>
                  <a:gd name="connsiteY4" fmla="*/ 1684361 h 1684361"/>
                  <a:gd name="connsiteX0" fmla="*/ 0 w 2309884"/>
                  <a:gd name="connsiteY0" fmla="*/ 1629770 h 1684361"/>
                  <a:gd name="connsiteX1" fmla="*/ 334258 w 2309884"/>
                  <a:gd name="connsiteY1" fmla="*/ 54591 h 1684361"/>
                  <a:gd name="connsiteX2" fmla="*/ 2309884 w 2309884"/>
                  <a:gd name="connsiteY2" fmla="*/ 0 h 1684361"/>
                  <a:gd name="connsiteX3" fmla="*/ 2057512 w 2309884"/>
                  <a:gd name="connsiteY3" fmla="*/ 1684361 h 1684361"/>
                  <a:gd name="connsiteX4" fmla="*/ 0 w 2309884"/>
                  <a:gd name="connsiteY4" fmla="*/ 1629770 h 1684361"/>
                  <a:gd name="connsiteX0" fmla="*/ 0 w 2460009"/>
                  <a:gd name="connsiteY0" fmla="*/ 1588827 h 1684361"/>
                  <a:gd name="connsiteX1" fmla="*/ 484383 w 2460009"/>
                  <a:gd name="connsiteY1" fmla="*/ 54591 h 1684361"/>
                  <a:gd name="connsiteX2" fmla="*/ 2460009 w 2460009"/>
                  <a:gd name="connsiteY2" fmla="*/ 0 h 1684361"/>
                  <a:gd name="connsiteX3" fmla="*/ 2207637 w 2460009"/>
                  <a:gd name="connsiteY3" fmla="*/ 1684361 h 1684361"/>
                  <a:gd name="connsiteX4" fmla="*/ 0 w 2460009"/>
                  <a:gd name="connsiteY4" fmla="*/ 1588827 h 1684361"/>
                  <a:gd name="connsiteX0" fmla="*/ 0 w 2460009"/>
                  <a:gd name="connsiteY0" fmla="*/ 1670713 h 1766247"/>
                  <a:gd name="connsiteX1" fmla="*/ 566269 w 2460009"/>
                  <a:gd name="connsiteY1" fmla="*/ 0 h 1766247"/>
                  <a:gd name="connsiteX2" fmla="*/ 2460009 w 2460009"/>
                  <a:gd name="connsiteY2" fmla="*/ 81886 h 1766247"/>
                  <a:gd name="connsiteX3" fmla="*/ 2207637 w 2460009"/>
                  <a:gd name="connsiteY3" fmla="*/ 1766247 h 1766247"/>
                  <a:gd name="connsiteX4" fmla="*/ 0 w 2460009"/>
                  <a:gd name="connsiteY4" fmla="*/ 1670713 h 1766247"/>
                  <a:gd name="connsiteX0" fmla="*/ 0 w 2500952"/>
                  <a:gd name="connsiteY0" fmla="*/ 1738952 h 1834486"/>
                  <a:gd name="connsiteX1" fmla="*/ 566269 w 2500952"/>
                  <a:gd name="connsiteY1" fmla="*/ 68239 h 1834486"/>
                  <a:gd name="connsiteX2" fmla="*/ 2500952 w 2500952"/>
                  <a:gd name="connsiteY2" fmla="*/ 0 h 1834486"/>
                  <a:gd name="connsiteX3" fmla="*/ 2207637 w 2500952"/>
                  <a:gd name="connsiteY3" fmla="*/ 1834486 h 1834486"/>
                  <a:gd name="connsiteX4" fmla="*/ 0 w 2500952"/>
                  <a:gd name="connsiteY4" fmla="*/ 1738952 h 1834486"/>
                  <a:gd name="connsiteX0" fmla="*/ 0 w 2630717"/>
                  <a:gd name="connsiteY0" fmla="*/ 1738952 h 1766247"/>
                  <a:gd name="connsiteX1" fmla="*/ 566269 w 2630717"/>
                  <a:gd name="connsiteY1" fmla="*/ 68239 h 1766247"/>
                  <a:gd name="connsiteX2" fmla="*/ 2500952 w 2630717"/>
                  <a:gd name="connsiteY2" fmla="*/ 0 h 1766247"/>
                  <a:gd name="connsiteX3" fmla="*/ 2630717 w 2630717"/>
                  <a:gd name="connsiteY3" fmla="*/ 1766247 h 1766247"/>
                  <a:gd name="connsiteX4" fmla="*/ 0 w 2630717"/>
                  <a:gd name="connsiteY4" fmla="*/ 1738952 h 1766247"/>
                  <a:gd name="connsiteX0" fmla="*/ 0 w 2630717"/>
                  <a:gd name="connsiteY0" fmla="*/ 1684361 h 1711656"/>
                  <a:gd name="connsiteX1" fmla="*/ 566269 w 2630717"/>
                  <a:gd name="connsiteY1" fmla="*/ 13648 h 1711656"/>
                  <a:gd name="connsiteX2" fmla="*/ 2487304 w 2630717"/>
                  <a:gd name="connsiteY2" fmla="*/ 0 h 1711656"/>
                  <a:gd name="connsiteX3" fmla="*/ 2630717 w 2630717"/>
                  <a:gd name="connsiteY3" fmla="*/ 1711656 h 1711656"/>
                  <a:gd name="connsiteX4" fmla="*/ 0 w 2630717"/>
                  <a:gd name="connsiteY4" fmla="*/ 1684361 h 1711656"/>
                  <a:gd name="connsiteX0" fmla="*/ 0 w 2630717"/>
                  <a:gd name="connsiteY0" fmla="*/ 1670713 h 1698008"/>
                  <a:gd name="connsiteX1" fmla="*/ 566269 w 2630717"/>
                  <a:gd name="connsiteY1" fmla="*/ 0 h 1698008"/>
                  <a:gd name="connsiteX2" fmla="*/ 2214349 w 2630717"/>
                  <a:gd name="connsiteY2" fmla="*/ 27551 h 1698008"/>
                  <a:gd name="connsiteX3" fmla="*/ 2630717 w 2630717"/>
                  <a:gd name="connsiteY3" fmla="*/ 1698008 h 1698008"/>
                  <a:gd name="connsiteX4" fmla="*/ 0 w 2630717"/>
                  <a:gd name="connsiteY4" fmla="*/ 1670713 h 169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0717" h="1698008">
                    <a:moveTo>
                      <a:pt x="0" y="1670713"/>
                    </a:moveTo>
                    <a:lnTo>
                      <a:pt x="566269" y="0"/>
                    </a:lnTo>
                    <a:lnTo>
                      <a:pt x="2214349" y="27551"/>
                    </a:lnTo>
                    <a:lnTo>
                      <a:pt x="2630717" y="1698008"/>
                    </a:lnTo>
                    <a:lnTo>
                      <a:pt x="0" y="1670713"/>
                    </a:ln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ctangle 17"/>
              <p:cNvSpPr/>
              <p:nvPr/>
            </p:nvSpPr>
            <p:spPr bwMode="auto">
              <a:xfrm>
                <a:off x="4223223" y="3165241"/>
                <a:ext cx="2623931" cy="1585274"/>
              </a:xfrm>
              <a:custGeom>
                <a:avLst/>
                <a:gdLst>
                  <a:gd name="connsiteX0" fmla="*/ 0 w 2623931"/>
                  <a:gd name="connsiteY0" fmla="*/ 0 h 1706797"/>
                  <a:gd name="connsiteX1" fmla="*/ 2623931 w 2623931"/>
                  <a:gd name="connsiteY1" fmla="*/ 0 h 1706797"/>
                  <a:gd name="connsiteX2" fmla="*/ 2623931 w 2623931"/>
                  <a:gd name="connsiteY2" fmla="*/ 1706797 h 1706797"/>
                  <a:gd name="connsiteX3" fmla="*/ 0 w 2623931"/>
                  <a:gd name="connsiteY3" fmla="*/ 1706797 h 1706797"/>
                  <a:gd name="connsiteX4" fmla="*/ 0 w 2623931"/>
                  <a:gd name="connsiteY4" fmla="*/ 0 h 1706797"/>
                  <a:gd name="connsiteX0" fmla="*/ 0 w 2623931"/>
                  <a:gd name="connsiteY0" fmla="*/ 0 h 1720445"/>
                  <a:gd name="connsiteX1" fmla="*/ 2623931 w 2623931"/>
                  <a:gd name="connsiteY1" fmla="*/ 0 h 1720445"/>
                  <a:gd name="connsiteX2" fmla="*/ 2623931 w 2623931"/>
                  <a:gd name="connsiteY2" fmla="*/ 1706797 h 1720445"/>
                  <a:gd name="connsiteX3" fmla="*/ 887104 w 2623931"/>
                  <a:gd name="connsiteY3" fmla="*/ 1720445 h 1720445"/>
                  <a:gd name="connsiteX4" fmla="*/ 0 w 2623931"/>
                  <a:gd name="connsiteY4" fmla="*/ 0 h 1720445"/>
                  <a:gd name="connsiteX0" fmla="*/ 0 w 2623931"/>
                  <a:gd name="connsiteY0" fmla="*/ 0 h 1706797"/>
                  <a:gd name="connsiteX1" fmla="*/ 2623931 w 2623931"/>
                  <a:gd name="connsiteY1" fmla="*/ 0 h 1706797"/>
                  <a:gd name="connsiteX2" fmla="*/ 2623931 w 2623931"/>
                  <a:gd name="connsiteY2" fmla="*/ 1706797 h 1706797"/>
                  <a:gd name="connsiteX3" fmla="*/ 750627 w 2623931"/>
                  <a:gd name="connsiteY3" fmla="*/ 1704665 h 1706797"/>
                  <a:gd name="connsiteX4" fmla="*/ 0 w 2623931"/>
                  <a:gd name="connsiteY4" fmla="*/ 0 h 1706797"/>
                  <a:gd name="connsiteX0" fmla="*/ 0 w 2623931"/>
                  <a:gd name="connsiteY0" fmla="*/ 0 h 1815130"/>
                  <a:gd name="connsiteX1" fmla="*/ 2623931 w 2623931"/>
                  <a:gd name="connsiteY1" fmla="*/ 0 h 1815130"/>
                  <a:gd name="connsiteX2" fmla="*/ 2623931 w 2623931"/>
                  <a:gd name="connsiteY2" fmla="*/ 1706797 h 1815130"/>
                  <a:gd name="connsiteX3" fmla="*/ 696036 w 2623931"/>
                  <a:gd name="connsiteY3" fmla="*/ 1815130 h 1815130"/>
                  <a:gd name="connsiteX4" fmla="*/ 0 w 2623931"/>
                  <a:gd name="connsiteY4" fmla="*/ 0 h 1815130"/>
                  <a:gd name="connsiteX0" fmla="*/ 0 w 2623931"/>
                  <a:gd name="connsiteY0" fmla="*/ 0 h 1833043"/>
                  <a:gd name="connsiteX1" fmla="*/ 2623931 w 2623931"/>
                  <a:gd name="connsiteY1" fmla="*/ 0 h 1833043"/>
                  <a:gd name="connsiteX2" fmla="*/ 2623931 w 2623931"/>
                  <a:gd name="connsiteY2" fmla="*/ 1833043 h 1833043"/>
                  <a:gd name="connsiteX3" fmla="*/ 696036 w 2623931"/>
                  <a:gd name="connsiteY3" fmla="*/ 1815130 h 1833043"/>
                  <a:gd name="connsiteX4" fmla="*/ 0 w 2623931"/>
                  <a:gd name="connsiteY4" fmla="*/ 0 h 183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3931" h="1833043">
                    <a:moveTo>
                      <a:pt x="0" y="0"/>
                    </a:moveTo>
                    <a:lnTo>
                      <a:pt x="2623931" y="0"/>
                    </a:lnTo>
                    <a:lnTo>
                      <a:pt x="2623931" y="1833043"/>
                    </a:lnTo>
                    <a:lnTo>
                      <a:pt x="696036" y="18151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3457629" y="3096344"/>
              <a:ext cx="4032448" cy="39330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3000">
                  <a:schemeClr val="bg1">
                    <a:alpha val="20000"/>
                  </a:schemeClr>
                </a:gs>
                <a:gs pos="28000">
                  <a:schemeClr val="tx1">
                    <a:alpha val="20000"/>
                  </a:schemeClr>
                </a:gs>
                <a:gs pos="42999">
                  <a:schemeClr val="bg1">
                    <a:alpha val="20000"/>
                  </a:schemeClr>
                </a:gs>
                <a:gs pos="58000">
                  <a:schemeClr val="tx2">
                    <a:alpha val="20000"/>
                  </a:schemeClr>
                </a:gs>
                <a:gs pos="72000">
                  <a:schemeClr val="bg1">
                    <a:alpha val="20000"/>
                  </a:schemeClr>
                </a:gs>
                <a:gs pos="87000">
                  <a:schemeClr val="tx2">
                    <a:alpha val="20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 flipV="1">
              <a:off x="5352182" y="3933049"/>
              <a:ext cx="94407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8012" y="3717032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Epicenter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66028" y="4870901"/>
              <a:ext cx="14542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Focus or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Hypocenter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5"/>
            <p:cNvSpPr/>
            <p:nvPr/>
          </p:nvSpPr>
          <p:spPr>
            <a:xfrm>
              <a:off x="5329837" y="5589240"/>
              <a:ext cx="3598139" cy="1093767"/>
            </a:xfrm>
            <a:custGeom>
              <a:avLst/>
              <a:gdLst>
                <a:gd name="connsiteX0" fmla="*/ 0 w 3392760"/>
                <a:gd name="connsiteY0" fmla="*/ 0 h 1080120"/>
                <a:gd name="connsiteX1" fmla="*/ 3392760 w 3392760"/>
                <a:gd name="connsiteY1" fmla="*/ 0 h 1080120"/>
                <a:gd name="connsiteX2" fmla="*/ 3392760 w 3392760"/>
                <a:gd name="connsiteY2" fmla="*/ 1080120 h 1080120"/>
                <a:gd name="connsiteX3" fmla="*/ 0 w 3392760"/>
                <a:gd name="connsiteY3" fmla="*/ 1080120 h 1080120"/>
                <a:gd name="connsiteX4" fmla="*/ 0 w 3392760"/>
                <a:gd name="connsiteY4" fmla="*/ 0 h 1080120"/>
                <a:gd name="connsiteX0" fmla="*/ 313899 w 3706659"/>
                <a:gd name="connsiteY0" fmla="*/ 0 h 1093767"/>
                <a:gd name="connsiteX1" fmla="*/ 3706659 w 3706659"/>
                <a:gd name="connsiteY1" fmla="*/ 0 h 1093767"/>
                <a:gd name="connsiteX2" fmla="*/ 3706659 w 3706659"/>
                <a:gd name="connsiteY2" fmla="*/ 1080120 h 1093767"/>
                <a:gd name="connsiteX3" fmla="*/ 0 w 3706659"/>
                <a:gd name="connsiteY3" fmla="*/ 1093767 h 1093767"/>
                <a:gd name="connsiteX4" fmla="*/ 313899 w 3706659"/>
                <a:gd name="connsiteY4" fmla="*/ 0 h 109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659" h="1093767">
                  <a:moveTo>
                    <a:pt x="313899" y="0"/>
                  </a:moveTo>
                  <a:lnTo>
                    <a:pt x="3706659" y="0"/>
                  </a:lnTo>
                  <a:lnTo>
                    <a:pt x="3706659" y="1080120"/>
                  </a:lnTo>
                  <a:lnTo>
                    <a:pt x="0" y="1093767"/>
                  </a:lnTo>
                  <a:lnTo>
                    <a:pt x="31389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16835" y="5723964"/>
              <a:ext cx="1843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Seismic Waves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33493" y="6309320"/>
              <a:ext cx="6408712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27989" y="2924944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Fault</a:t>
              </a:r>
              <a:endParaRPr lang="en-US" b="1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-108520" y="5938098"/>
              <a:ext cx="9146695" cy="9320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6080" y="5928378"/>
                <a:ext cx="9157495" cy="95148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Explosion 1 24"/>
          <p:cNvSpPr/>
          <p:nvPr/>
        </p:nvSpPr>
        <p:spPr>
          <a:xfrm>
            <a:off x="5580112" y="4509120"/>
            <a:ext cx="216024" cy="216024"/>
          </a:xfrm>
          <a:prstGeom prst="irregularSeal1">
            <a:avLst/>
          </a:prstGeom>
          <a:gradFill>
            <a:gsLst>
              <a:gs pos="10000">
                <a:srgbClr val="FFFEE7"/>
              </a:gs>
              <a:gs pos="18000">
                <a:srgbClr val="FFFF00">
                  <a:lumMod val="54000"/>
                  <a:lumOff val="46000"/>
                </a:srgbClr>
              </a:gs>
              <a:gs pos="66000">
                <a:srgbClr val="FF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nut 25"/>
          <p:cNvSpPr/>
          <p:nvPr/>
        </p:nvSpPr>
        <p:spPr>
          <a:xfrm>
            <a:off x="5508104" y="3479121"/>
            <a:ext cx="216024" cy="90462"/>
          </a:xfrm>
          <a:prstGeom prst="donut">
            <a:avLst>
              <a:gd name="adj" fmla="val 122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46913" y="1023581"/>
            <a:ext cx="5281684" cy="5104263"/>
          </a:xfrm>
          <a:prstGeom prst="ellipse">
            <a:avLst/>
          </a:prstGeom>
          <a:gradFill flip="none" rotWithShape="1">
            <a:gsLst>
              <a:gs pos="10000">
                <a:srgbClr val="FFFEE7"/>
              </a:gs>
              <a:gs pos="24000">
                <a:srgbClr val="FFFF00">
                  <a:lumMod val="54000"/>
                  <a:lumOff val="46000"/>
                </a:srgbClr>
              </a:gs>
              <a:gs pos="69000">
                <a:srgbClr val="A60604"/>
              </a:gs>
              <a:gs pos="37000">
                <a:srgbClr val="FFC000"/>
              </a:gs>
              <a:gs pos="94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43" y="1123165"/>
            <a:ext cx="1253471" cy="87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99" y="1742363"/>
            <a:ext cx="1954638" cy="379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88" y="2514708"/>
            <a:ext cx="1867025" cy="75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90" y="3467546"/>
            <a:ext cx="1860009" cy="236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87" y="2647666"/>
            <a:ext cx="3480938" cy="336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03" y="5828470"/>
            <a:ext cx="1277232" cy="26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367173" y="968991"/>
            <a:ext cx="3284763" cy="1960525"/>
            <a:chOff x="1960445" y="0"/>
            <a:chExt cx="4076700" cy="2527300"/>
          </a:xfrm>
        </p:grpSpPr>
        <p:sp>
          <p:nvSpPr>
            <p:cNvPr id="5" name="Oval 4"/>
            <p:cNvSpPr/>
            <p:nvPr/>
          </p:nvSpPr>
          <p:spPr>
            <a:xfrm>
              <a:off x="4299045" y="0"/>
              <a:ext cx="1078173" cy="423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445" y="0"/>
              <a:ext cx="40767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41" y="2589553"/>
            <a:ext cx="1279113" cy="108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4" y="1679503"/>
            <a:ext cx="1985184" cy="42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37" y="5669370"/>
            <a:ext cx="2056814" cy="49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23116" y="6488668"/>
            <a:ext cx="112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T. Martin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53284E-6 L 0.13282 -0.1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-74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1045E-6 L 0.15694 -0.013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6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7919E-6 L 0.03733 -0.029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14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4348E-6 L -0.06284 0.046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3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5809E-6 L 0.08819 0.034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7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38668E-6 L 0.04323 0.080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40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96762E-6 L -0.05087 -0.15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77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9556E-7 L -0.0776 -0.062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-31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88529E-6 L -0.14774 0.028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14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2766E-6 L -0.08194 0.088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4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9" r="10553"/>
          <a:stretch/>
        </p:blipFill>
        <p:spPr bwMode="auto">
          <a:xfrm>
            <a:off x="1" y="302727"/>
            <a:ext cx="9147376" cy="65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6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plates move?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Three basic plate motions.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56376" y="6525344"/>
            <a:ext cx="1187624" cy="332656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-108520" y="5938098"/>
              <a:ext cx="9146695" cy="932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6080" y="5928378"/>
                <a:ext cx="9157495" cy="9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0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797791" y="2961564"/>
            <a:ext cx="3916908" cy="251118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 bwMode="auto">
          <a:xfrm rot="16200000">
            <a:off x="2476499" y="1562100"/>
            <a:ext cx="5715000" cy="5181600"/>
          </a:xfrm>
          <a:prstGeom prst="blockArc">
            <a:avLst>
              <a:gd name="adj1" fmla="val 18809426"/>
              <a:gd name="adj2" fmla="val 0"/>
              <a:gd name="adj3" fmla="val 25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1371600"/>
            <a:ext cx="5029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228975" y="2114550"/>
            <a:ext cx="1502856" cy="1071563"/>
          </a:xfrm>
          <a:custGeom>
            <a:avLst/>
            <a:gdLst>
              <a:gd name="connsiteX0" fmla="*/ 1057275 w 1502856"/>
              <a:gd name="connsiteY0" fmla="*/ 1071563 h 1071563"/>
              <a:gd name="connsiteX1" fmla="*/ 1057275 w 1502856"/>
              <a:gd name="connsiteY1" fmla="*/ 1071563 h 1071563"/>
              <a:gd name="connsiteX2" fmla="*/ 1014413 w 1502856"/>
              <a:gd name="connsiteY2" fmla="*/ 957263 h 1071563"/>
              <a:gd name="connsiteX3" fmla="*/ 1000125 w 1502856"/>
              <a:gd name="connsiteY3" fmla="*/ 914400 h 1071563"/>
              <a:gd name="connsiteX4" fmla="*/ 957263 w 1502856"/>
              <a:gd name="connsiteY4" fmla="*/ 885825 h 1071563"/>
              <a:gd name="connsiteX5" fmla="*/ 900113 w 1502856"/>
              <a:gd name="connsiteY5" fmla="*/ 714375 h 1071563"/>
              <a:gd name="connsiteX6" fmla="*/ 885825 w 1502856"/>
              <a:gd name="connsiteY6" fmla="*/ 671513 h 1071563"/>
              <a:gd name="connsiteX7" fmla="*/ 757238 w 1502856"/>
              <a:gd name="connsiteY7" fmla="*/ 614363 h 1071563"/>
              <a:gd name="connsiteX8" fmla="*/ 714375 w 1502856"/>
              <a:gd name="connsiteY8" fmla="*/ 600075 h 1071563"/>
              <a:gd name="connsiteX9" fmla="*/ 671513 w 1502856"/>
              <a:gd name="connsiteY9" fmla="*/ 571500 h 1071563"/>
              <a:gd name="connsiteX10" fmla="*/ 628650 w 1502856"/>
              <a:gd name="connsiteY10" fmla="*/ 528638 h 1071563"/>
              <a:gd name="connsiteX11" fmla="*/ 542925 w 1502856"/>
              <a:gd name="connsiteY11" fmla="*/ 500063 h 1071563"/>
              <a:gd name="connsiteX12" fmla="*/ 457200 w 1502856"/>
              <a:gd name="connsiteY12" fmla="*/ 471488 h 1071563"/>
              <a:gd name="connsiteX13" fmla="*/ 414338 w 1502856"/>
              <a:gd name="connsiteY13" fmla="*/ 457200 h 1071563"/>
              <a:gd name="connsiteX14" fmla="*/ 314325 w 1502856"/>
              <a:gd name="connsiteY14" fmla="*/ 442913 h 1071563"/>
              <a:gd name="connsiteX15" fmla="*/ 271463 w 1502856"/>
              <a:gd name="connsiteY15" fmla="*/ 414338 h 1071563"/>
              <a:gd name="connsiteX16" fmla="*/ 214313 w 1502856"/>
              <a:gd name="connsiteY16" fmla="*/ 400050 h 1071563"/>
              <a:gd name="connsiteX17" fmla="*/ 85725 w 1502856"/>
              <a:gd name="connsiteY17" fmla="*/ 371475 h 1071563"/>
              <a:gd name="connsiteX18" fmla="*/ 14288 w 1502856"/>
              <a:gd name="connsiteY18" fmla="*/ 257175 h 1071563"/>
              <a:gd name="connsiteX19" fmla="*/ 0 w 1502856"/>
              <a:gd name="connsiteY19" fmla="*/ 214313 h 1071563"/>
              <a:gd name="connsiteX20" fmla="*/ 28575 w 1502856"/>
              <a:gd name="connsiteY20" fmla="*/ 142875 h 1071563"/>
              <a:gd name="connsiteX21" fmla="*/ 114300 w 1502856"/>
              <a:gd name="connsiteY21" fmla="*/ 85725 h 1071563"/>
              <a:gd name="connsiteX22" fmla="*/ 214313 w 1502856"/>
              <a:gd name="connsiteY22" fmla="*/ 14288 h 1071563"/>
              <a:gd name="connsiteX23" fmla="*/ 271463 w 1502856"/>
              <a:gd name="connsiteY23" fmla="*/ 0 h 1071563"/>
              <a:gd name="connsiteX24" fmla="*/ 1328738 w 1502856"/>
              <a:gd name="connsiteY24" fmla="*/ 14288 h 1071563"/>
              <a:gd name="connsiteX25" fmla="*/ 1443038 w 1502856"/>
              <a:gd name="connsiteY25" fmla="*/ 42863 h 1071563"/>
              <a:gd name="connsiteX26" fmla="*/ 1485900 w 1502856"/>
              <a:gd name="connsiteY26" fmla="*/ 71438 h 1071563"/>
              <a:gd name="connsiteX27" fmla="*/ 1485900 w 1502856"/>
              <a:gd name="connsiteY27" fmla="*/ 257175 h 1071563"/>
              <a:gd name="connsiteX28" fmla="*/ 1457325 w 1502856"/>
              <a:gd name="connsiteY28" fmla="*/ 342900 h 1071563"/>
              <a:gd name="connsiteX29" fmla="*/ 1400175 w 1502856"/>
              <a:gd name="connsiteY29" fmla="*/ 514350 h 1071563"/>
              <a:gd name="connsiteX30" fmla="*/ 1385888 w 1502856"/>
              <a:gd name="connsiteY30" fmla="*/ 557213 h 1071563"/>
              <a:gd name="connsiteX31" fmla="*/ 1371600 w 1502856"/>
              <a:gd name="connsiteY31" fmla="*/ 600075 h 1071563"/>
              <a:gd name="connsiteX32" fmla="*/ 1328738 w 1502856"/>
              <a:gd name="connsiteY32" fmla="*/ 757238 h 1071563"/>
              <a:gd name="connsiteX33" fmla="*/ 1300163 w 1502856"/>
              <a:gd name="connsiteY33" fmla="*/ 800100 h 1071563"/>
              <a:gd name="connsiteX34" fmla="*/ 1285875 w 1502856"/>
              <a:gd name="connsiteY34" fmla="*/ 842963 h 1071563"/>
              <a:gd name="connsiteX35" fmla="*/ 1243013 w 1502856"/>
              <a:gd name="connsiteY35" fmla="*/ 871538 h 1071563"/>
              <a:gd name="connsiteX36" fmla="*/ 1214438 w 1502856"/>
              <a:gd name="connsiteY36" fmla="*/ 914400 h 1071563"/>
              <a:gd name="connsiteX37" fmla="*/ 1171575 w 1502856"/>
              <a:gd name="connsiteY37" fmla="*/ 942975 h 1071563"/>
              <a:gd name="connsiteX38" fmla="*/ 1114425 w 1502856"/>
              <a:gd name="connsiteY38" fmla="*/ 1028700 h 1071563"/>
              <a:gd name="connsiteX39" fmla="*/ 1057275 w 1502856"/>
              <a:gd name="connsiteY39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02856" h="1071563">
                <a:moveTo>
                  <a:pt x="1057275" y="1071563"/>
                </a:moveTo>
                <a:lnTo>
                  <a:pt x="1057275" y="1071563"/>
                </a:lnTo>
                <a:cubicBezTo>
                  <a:pt x="1042988" y="1033463"/>
                  <a:pt x="1028319" y="995504"/>
                  <a:pt x="1014413" y="957263"/>
                </a:cubicBezTo>
                <a:cubicBezTo>
                  <a:pt x="1009266" y="943109"/>
                  <a:pt x="1009533" y="926160"/>
                  <a:pt x="1000125" y="914400"/>
                </a:cubicBezTo>
                <a:cubicBezTo>
                  <a:pt x="989398" y="900991"/>
                  <a:pt x="971550" y="895350"/>
                  <a:pt x="957263" y="885825"/>
                </a:cubicBezTo>
                <a:lnTo>
                  <a:pt x="900113" y="714375"/>
                </a:lnTo>
                <a:cubicBezTo>
                  <a:pt x="895351" y="700088"/>
                  <a:pt x="898356" y="679867"/>
                  <a:pt x="885825" y="671513"/>
                </a:cubicBezTo>
                <a:cubicBezTo>
                  <a:pt x="817901" y="626230"/>
                  <a:pt x="859254" y="648369"/>
                  <a:pt x="757238" y="614363"/>
                </a:cubicBezTo>
                <a:cubicBezTo>
                  <a:pt x="742950" y="609600"/>
                  <a:pt x="726906" y="608429"/>
                  <a:pt x="714375" y="600075"/>
                </a:cubicBezTo>
                <a:cubicBezTo>
                  <a:pt x="700088" y="590550"/>
                  <a:pt x="684704" y="582493"/>
                  <a:pt x="671513" y="571500"/>
                </a:cubicBezTo>
                <a:cubicBezTo>
                  <a:pt x="655991" y="558565"/>
                  <a:pt x="646313" y="538451"/>
                  <a:pt x="628650" y="528638"/>
                </a:cubicBezTo>
                <a:cubicBezTo>
                  <a:pt x="602320" y="514010"/>
                  <a:pt x="571500" y="509588"/>
                  <a:pt x="542925" y="500063"/>
                </a:cubicBezTo>
                <a:lnTo>
                  <a:pt x="457200" y="471488"/>
                </a:lnTo>
                <a:cubicBezTo>
                  <a:pt x="442913" y="466726"/>
                  <a:pt x="429247" y="459330"/>
                  <a:pt x="414338" y="457200"/>
                </a:cubicBezTo>
                <a:lnTo>
                  <a:pt x="314325" y="442913"/>
                </a:lnTo>
                <a:cubicBezTo>
                  <a:pt x="300038" y="433388"/>
                  <a:pt x="287246" y="421102"/>
                  <a:pt x="271463" y="414338"/>
                </a:cubicBezTo>
                <a:cubicBezTo>
                  <a:pt x="253414" y="406603"/>
                  <a:pt x="233194" y="405444"/>
                  <a:pt x="214313" y="400050"/>
                </a:cubicBezTo>
                <a:cubicBezTo>
                  <a:pt x="115836" y="371914"/>
                  <a:pt x="240418" y="397258"/>
                  <a:pt x="85725" y="371475"/>
                </a:cubicBezTo>
                <a:cubicBezTo>
                  <a:pt x="17801" y="326192"/>
                  <a:pt x="48294" y="359191"/>
                  <a:pt x="14288" y="257175"/>
                </a:cubicBezTo>
                <a:lnTo>
                  <a:pt x="0" y="214313"/>
                </a:lnTo>
                <a:cubicBezTo>
                  <a:pt x="9525" y="190500"/>
                  <a:pt x="11536" y="162044"/>
                  <a:pt x="28575" y="142875"/>
                </a:cubicBezTo>
                <a:cubicBezTo>
                  <a:pt x="51391" y="117207"/>
                  <a:pt x="86826" y="106331"/>
                  <a:pt x="114300" y="85725"/>
                </a:cubicBezTo>
                <a:cubicBezTo>
                  <a:pt x="120806" y="80845"/>
                  <a:pt x="198063" y="21252"/>
                  <a:pt x="214313" y="14288"/>
                </a:cubicBezTo>
                <a:cubicBezTo>
                  <a:pt x="232362" y="6553"/>
                  <a:pt x="252413" y="4763"/>
                  <a:pt x="271463" y="0"/>
                </a:cubicBezTo>
                <a:lnTo>
                  <a:pt x="1328738" y="14288"/>
                </a:lnTo>
                <a:cubicBezTo>
                  <a:pt x="1345913" y="14723"/>
                  <a:pt x="1419949" y="31318"/>
                  <a:pt x="1443038" y="42863"/>
                </a:cubicBezTo>
                <a:cubicBezTo>
                  <a:pt x="1458396" y="50542"/>
                  <a:pt x="1471613" y="61913"/>
                  <a:pt x="1485900" y="71438"/>
                </a:cubicBezTo>
                <a:cubicBezTo>
                  <a:pt x="1507318" y="157107"/>
                  <a:pt x="1509670" y="138325"/>
                  <a:pt x="1485900" y="257175"/>
                </a:cubicBezTo>
                <a:cubicBezTo>
                  <a:pt x="1479993" y="286711"/>
                  <a:pt x="1466850" y="314325"/>
                  <a:pt x="1457325" y="342900"/>
                </a:cubicBezTo>
                <a:lnTo>
                  <a:pt x="1400175" y="514350"/>
                </a:lnTo>
                <a:lnTo>
                  <a:pt x="1385888" y="557213"/>
                </a:lnTo>
                <a:cubicBezTo>
                  <a:pt x="1381126" y="571500"/>
                  <a:pt x="1374553" y="585307"/>
                  <a:pt x="1371600" y="600075"/>
                </a:cubicBezTo>
                <a:cubicBezTo>
                  <a:pt x="1363932" y="638415"/>
                  <a:pt x="1349456" y="726162"/>
                  <a:pt x="1328738" y="757238"/>
                </a:cubicBezTo>
                <a:cubicBezTo>
                  <a:pt x="1319213" y="771525"/>
                  <a:pt x="1307842" y="784742"/>
                  <a:pt x="1300163" y="800100"/>
                </a:cubicBezTo>
                <a:cubicBezTo>
                  <a:pt x="1293428" y="813571"/>
                  <a:pt x="1295283" y="831203"/>
                  <a:pt x="1285875" y="842963"/>
                </a:cubicBezTo>
                <a:cubicBezTo>
                  <a:pt x="1275148" y="856372"/>
                  <a:pt x="1257300" y="862013"/>
                  <a:pt x="1243013" y="871538"/>
                </a:cubicBezTo>
                <a:cubicBezTo>
                  <a:pt x="1233488" y="885825"/>
                  <a:pt x="1226580" y="902258"/>
                  <a:pt x="1214438" y="914400"/>
                </a:cubicBezTo>
                <a:cubicBezTo>
                  <a:pt x="1202296" y="926542"/>
                  <a:pt x="1182883" y="930052"/>
                  <a:pt x="1171575" y="942975"/>
                </a:cubicBezTo>
                <a:cubicBezTo>
                  <a:pt x="1148960" y="968821"/>
                  <a:pt x="1143000" y="1009650"/>
                  <a:pt x="1114425" y="1028700"/>
                </a:cubicBezTo>
                <a:lnTo>
                  <a:pt x="1057275" y="107156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-1690048" y="2794392"/>
            <a:ext cx="7467600" cy="7162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48656" y="2677248"/>
            <a:ext cx="7467600" cy="7162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-152400" y="1246512"/>
            <a:ext cx="9296400" cy="2286000"/>
          </a:xfrm>
          <a:prstGeom prst="rect">
            <a:avLst/>
          </a:prstGeom>
          <a:solidFill>
            <a:srgbClr val="0251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Block Arc 34"/>
          <p:cNvSpPr/>
          <p:nvPr/>
        </p:nvSpPr>
        <p:spPr bwMode="auto">
          <a:xfrm rot="15769819">
            <a:off x="4891497" y="1399239"/>
            <a:ext cx="4314003" cy="4449367"/>
          </a:xfrm>
          <a:prstGeom prst="blockArc">
            <a:avLst>
              <a:gd name="adj1" fmla="val 18790381"/>
              <a:gd name="adj2" fmla="val 0"/>
              <a:gd name="adj3" fmla="val 25000"/>
            </a:avLst>
          </a:prstGeom>
          <a:solidFill>
            <a:srgbClr val="0251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Block Arc 35"/>
          <p:cNvSpPr/>
          <p:nvPr/>
        </p:nvSpPr>
        <p:spPr bwMode="auto">
          <a:xfrm rot="5830181" flipH="1">
            <a:off x="1081498" y="1412312"/>
            <a:ext cx="4314003" cy="4449367"/>
          </a:xfrm>
          <a:prstGeom prst="blockArc">
            <a:avLst>
              <a:gd name="adj1" fmla="val 18790381"/>
              <a:gd name="adj2" fmla="val 0"/>
              <a:gd name="adj3" fmla="val 25000"/>
            </a:avLst>
          </a:prstGeom>
          <a:solidFill>
            <a:srgbClr val="0251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539552" y="332656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kern="0" dirty="0" smtClean="0"/>
              <a:t>Divergent Plate </a:t>
            </a:r>
            <a:r>
              <a:rPr lang="en-US" b="1" kern="0" dirty="0" smtClean="0"/>
              <a:t>Motion</a:t>
            </a:r>
            <a:br>
              <a:rPr lang="en-US" b="1" kern="0" dirty="0" smtClean="0"/>
            </a:br>
            <a:endParaRPr lang="en-US" sz="2800" b="1" kern="0" dirty="0"/>
          </a:p>
        </p:txBody>
      </p:sp>
      <p:sp>
        <p:nvSpPr>
          <p:cNvPr id="2" name="Isosceles Triangle 1"/>
          <p:cNvSpPr/>
          <p:nvPr/>
        </p:nvSpPr>
        <p:spPr>
          <a:xfrm flipV="1">
            <a:off x="4080681" y="3534769"/>
            <a:ext cx="1310185" cy="818866"/>
          </a:xfrm>
          <a:prstGeom prst="triangle">
            <a:avLst/>
          </a:prstGeom>
          <a:solidFill>
            <a:srgbClr val="02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90865" y="3002507"/>
            <a:ext cx="3875965" cy="941696"/>
          </a:xfrm>
          <a:prstGeom prst="ellipse">
            <a:avLst/>
          </a:prstGeom>
          <a:solidFill>
            <a:srgbClr val="02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-354841" y="3004782"/>
            <a:ext cx="4478740" cy="941696"/>
          </a:xfrm>
          <a:prstGeom prst="ellipse">
            <a:avLst/>
          </a:prstGeom>
          <a:solidFill>
            <a:srgbClr val="02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696033" y="4192129"/>
            <a:ext cx="10947772" cy="3696273"/>
            <a:chOff x="-696033" y="4192129"/>
            <a:chExt cx="10947772" cy="3696273"/>
          </a:xfrm>
        </p:grpSpPr>
        <p:sp>
          <p:nvSpPr>
            <p:cNvPr id="18" name="Flowchart: Delay 17"/>
            <p:cNvSpPr/>
            <p:nvPr/>
          </p:nvSpPr>
          <p:spPr>
            <a:xfrm>
              <a:off x="-696033" y="4299042"/>
              <a:ext cx="6537277" cy="3589360"/>
            </a:xfrm>
            <a:prstGeom prst="flowChartDelay">
              <a:avLst/>
            </a:prstGeom>
            <a:solidFill>
              <a:srgbClr val="663300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Delay 55"/>
            <p:cNvSpPr/>
            <p:nvPr/>
          </p:nvSpPr>
          <p:spPr>
            <a:xfrm flipH="1">
              <a:off x="3714462" y="4192129"/>
              <a:ext cx="6537277" cy="3589360"/>
            </a:xfrm>
            <a:prstGeom prst="flowChartDelay">
              <a:avLst/>
            </a:prstGeom>
            <a:solidFill>
              <a:srgbClr val="663300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-762001" y="4849505"/>
            <a:ext cx="10947772" cy="3628033"/>
            <a:chOff x="-696033" y="4260369"/>
            <a:chExt cx="10947772" cy="3628033"/>
          </a:xfrm>
          <a:solidFill>
            <a:srgbClr val="993300"/>
          </a:solidFill>
        </p:grpSpPr>
        <p:sp>
          <p:nvSpPr>
            <p:cNvPr id="59" name="Flowchart: Delay 58"/>
            <p:cNvSpPr/>
            <p:nvPr/>
          </p:nvSpPr>
          <p:spPr>
            <a:xfrm>
              <a:off x="-696033" y="4299042"/>
              <a:ext cx="6537277" cy="3589360"/>
            </a:xfrm>
            <a:prstGeom prst="flowChartDelay">
              <a:avLst/>
            </a:prstGeom>
            <a:grp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Delay 59"/>
            <p:cNvSpPr/>
            <p:nvPr/>
          </p:nvSpPr>
          <p:spPr>
            <a:xfrm flipH="1">
              <a:off x="3714462" y="4260369"/>
              <a:ext cx="6537277" cy="3589360"/>
            </a:xfrm>
            <a:prstGeom prst="flowChartDelay">
              <a:avLst/>
            </a:prstGeom>
            <a:grp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Freeform 48"/>
          <p:cNvSpPr/>
          <p:nvPr/>
        </p:nvSpPr>
        <p:spPr bwMode="auto">
          <a:xfrm>
            <a:off x="-640882" y="3187885"/>
            <a:ext cx="9944100" cy="5962650"/>
          </a:xfrm>
          <a:custGeom>
            <a:avLst/>
            <a:gdLst>
              <a:gd name="connsiteX0" fmla="*/ 214313 w 9944100"/>
              <a:gd name="connsiteY0" fmla="*/ 4029075 h 5486400"/>
              <a:gd name="connsiteX1" fmla="*/ 214313 w 9944100"/>
              <a:gd name="connsiteY1" fmla="*/ 4029075 h 5486400"/>
              <a:gd name="connsiteX2" fmla="*/ 542925 w 9944100"/>
              <a:gd name="connsiteY2" fmla="*/ 4000500 h 5486400"/>
              <a:gd name="connsiteX3" fmla="*/ 614363 w 9944100"/>
              <a:gd name="connsiteY3" fmla="*/ 3971925 h 5486400"/>
              <a:gd name="connsiteX4" fmla="*/ 757238 w 9944100"/>
              <a:gd name="connsiteY4" fmla="*/ 3943350 h 5486400"/>
              <a:gd name="connsiteX5" fmla="*/ 828675 w 9944100"/>
              <a:gd name="connsiteY5" fmla="*/ 3914775 h 5486400"/>
              <a:gd name="connsiteX6" fmla="*/ 971550 w 9944100"/>
              <a:gd name="connsiteY6" fmla="*/ 3871913 h 5486400"/>
              <a:gd name="connsiteX7" fmla="*/ 1028700 w 9944100"/>
              <a:gd name="connsiteY7" fmla="*/ 3843338 h 5486400"/>
              <a:gd name="connsiteX8" fmla="*/ 1157288 w 9944100"/>
              <a:gd name="connsiteY8" fmla="*/ 3814763 h 5486400"/>
              <a:gd name="connsiteX9" fmla="*/ 1300163 w 9944100"/>
              <a:gd name="connsiteY9" fmla="*/ 3757613 h 5486400"/>
              <a:gd name="connsiteX10" fmla="*/ 1400175 w 9944100"/>
              <a:gd name="connsiteY10" fmla="*/ 3729038 h 5486400"/>
              <a:gd name="connsiteX11" fmla="*/ 1457325 w 9944100"/>
              <a:gd name="connsiteY11" fmla="*/ 3700463 h 5486400"/>
              <a:gd name="connsiteX12" fmla="*/ 1500188 w 9944100"/>
              <a:gd name="connsiteY12" fmla="*/ 3686175 h 5486400"/>
              <a:gd name="connsiteX13" fmla="*/ 1557338 w 9944100"/>
              <a:gd name="connsiteY13" fmla="*/ 3657600 h 5486400"/>
              <a:gd name="connsiteX14" fmla="*/ 1628775 w 9944100"/>
              <a:gd name="connsiteY14" fmla="*/ 3629025 h 5486400"/>
              <a:gd name="connsiteX15" fmla="*/ 1771650 w 9944100"/>
              <a:gd name="connsiteY15" fmla="*/ 3543300 h 5486400"/>
              <a:gd name="connsiteX16" fmla="*/ 1857375 w 9944100"/>
              <a:gd name="connsiteY16" fmla="*/ 3500438 h 5486400"/>
              <a:gd name="connsiteX17" fmla="*/ 1900238 w 9944100"/>
              <a:gd name="connsiteY17" fmla="*/ 3471863 h 5486400"/>
              <a:gd name="connsiteX18" fmla="*/ 1957388 w 9944100"/>
              <a:gd name="connsiteY18" fmla="*/ 3443288 h 5486400"/>
              <a:gd name="connsiteX19" fmla="*/ 2014538 w 9944100"/>
              <a:gd name="connsiteY19" fmla="*/ 3400425 h 5486400"/>
              <a:gd name="connsiteX20" fmla="*/ 2071688 w 9944100"/>
              <a:gd name="connsiteY20" fmla="*/ 3371850 h 5486400"/>
              <a:gd name="connsiteX21" fmla="*/ 2200275 w 9944100"/>
              <a:gd name="connsiteY21" fmla="*/ 3300413 h 5486400"/>
              <a:gd name="connsiteX22" fmla="*/ 2271713 w 9944100"/>
              <a:gd name="connsiteY22" fmla="*/ 3243263 h 5486400"/>
              <a:gd name="connsiteX23" fmla="*/ 2314575 w 9944100"/>
              <a:gd name="connsiteY23" fmla="*/ 3214688 h 5486400"/>
              <a:gd name="connsiteX24" fmla="*/ 2371725 w 9944100"/>
              <a:gd name="connsiteY24" fmla="*/ 3171825 h 5486400"/>
              <a:gd name="connsiteX25" fmla="*/ 2414588 w 9944100"/>
              <a:gd name="connsiteY25" fmla="*/ 3143250 h 5486400"/>
              <a:gd name="connsiteX26" fmla="*/ 2500313 w 9944100"/>
              <a:gd name="connsiteY26" fmla="*/ 3086100 h 5486400"/>
              <a:gd name="connsiteX27" fmla="*/ 2557463 w 9944100"/>
              <a:gd name="connsiteY27" fmla="*/ 3043238 h 5486400"/>
              <a:gd name="connsiteX28" fmla="*/ 2628900 w 9944100"/>
              <a:gd name="connsiteY28" fmla="*/ 2986088 h 5486400"/>
              <a:gd name="connsiteX29" fmla="*/ 2714625 w 9944100"/>
              <a:gd name="connsiteY29" fmla="*/ 2914650 h 5486400"/>
              <a:gd name="connsiteX30" fmla="*/ 2757488 w 9944100"/>
              <a:gd name="connsiteY30" fmla="*/ 2871788 h 5486400"/>
              <a:gd name="connsiteX31" fmla="*/ 2814638 w 9944100"/>
              <a:gd name="connsiteY31" fmla="*/ 2828925 h 5486400"/>
              <a:gd name="connsiteX32" fmla="*/ 2886075 w 9944100"/>
              <a:gd name="connsiteY32" fmla="*/ 2771775 h 5486400"/>
              <a:gd name="connsiteX33" fmla="*/ 2957513 w 9944100"/>
              <a:gd name="connsiteY33" fmla="*/ 2700338 h 5486400"/>
              <a:gd name="connsiteX34" fmla="*/ 3086100 w 9944100"/>
              <a:gd name="connsiteY34" fmla="*/ 2586038 h 5486400"/>
              <a:gd name="connsiteX35" fmla="*/ 3186113 w 9944100"/>
              <a:gd name="connsiteY35" fmla="*/ 2486025 h 5486400"/>
              <a:gd name="connsiteX36" fmla="*/ 3228975 w 9944100"/>
              <a:gd name="connsiteY36" fmla="*/ 2428875 h 5486400"/>
              <a:gd name="connsiteX37" fmla="*/ 3314700 w 9944100"/>
              <a:gd name="connsiteY37" fmla="*/ 2343150 h 5486400"/>
              <a:gd name="connsiteX38" fmla="*/ 3371850 w 9944100"/>
              <a:gd name="connsiteY38" fmla="*/ 2286000 h 5486400"/>
              <a:gd name="connsiteX39" fmla="*/ 3414713 w 9944100"/>
              <a:gd name="connsiteY39" fmla="*/ 2243138 h 5486400"/>
              <a:gd name="connsiteX40" fmla="*/ 3457575 w 9944100"/>
              <a:gd name="connsiteY40" fmla="*/ 2214563 h 5486400"/>
              <a:gd name="connsiteX41" fmla="*/ 3557588 w 9944100"/>
              <a:gd name="connsiteY41" fmla="*/ 2114550 h 5486400"/>
              <a:gd name="connsiteX42" fmla="*/ 3586163 w 9944100"/>
              <a:gd name="connsiteY42" fmla="*/ 2071688 h 5486400"/>
              <a:gd name="connsiteX43" fmla="*/ 3643313 w 9944100"/>
              <a:gd name="connsiteY43" fmla="*/ 2028825 h 5486400"/>
              <a:gd name="connsiteX44" fmla="*/ 3771900 w 9944100"/>
              <a:gd name="connsiteY44" fmla="*/ 1885950 h 5486400"/>
              <a:gd name="connsiteX45" fmla="*/ 3914775 w 9944100"/>
              <a:gd name="connsiteY45" fmla="*/ 1757363 h 5486400"/>
              <a:gd name="connsiteX46" fmla="*/ 3957638 w 9944100"/>
              <a:gd name="connsiteY46" fmla="*/ 1714500 h 5486400"/>
              <a:gd name="connsiteX47" fmla="*/ 4100513 w 9944100"/>
              <a:gd name="connsiteY47" fmla="*/ 1557338 h 5486400"/>
              <a:gd name="connsiteX48" fmla="*/ 4214813 w 9944100"/>
              <a:gd name="connsiteY48" fmla="*/ 1457325 h 5486400"/>
              <a:gd name="connsiteX49" fmla="*/ 4271963 w 9944100"/>
              <a:gd name="connsiteY49" fmla="*/ 1385888 h 5486400"/>
              <a:gd name="connsiteX50" fmla="*/ 4329113 w 9944100"/>
              <a:gd name="connsiteY50" fmla="*/ 1343025 h 5486400"/>
              <a:gd name="connsiteX51" fmla="*/ 4386263 w 9944100"/>
              <a:gd name="connsiteY51" fmla="*/ 1257300 h 5486400"/>
              <a:gd name="connsiteX52" fmla="*/ 4457700 w 9944100"/>
              <a:gd name="connsiteY52" fmla="*/ 1171575 h 5486400"/>
              <a:gd name="connsiteX53" fmla="*/ 4514850 w 9944100"/>
              <a:gd name="connsiteY53" fmla="*/ 1114425 h 5486400"/>
              <a:gd name="connsiteX54" fmla="*/ 4572000 w 9944100"/>
              <a:gd name="connsiteY54" fmla="*/ 1028700 h 5486400"/>
              <a:gd name="connsiteX55" fmla="*/ 4629150 w 9944100"/>
              <a:gd name="connsiteY55" fmla="*/ 971550 h 5486400"/>
              <a:gd name="connsiteX56" fmla="*/ 4686300 w 9944100"/>
              <a:gd name="connsiteY56" fmla="*/ 885825 h 5486400"/>
              <a:gd name="connsiteX57" fmla="*/ 4757738 w 9944100"/>
              <a:gd name="connsiteY57" fmla="*/ 785813 h 5486400"/>
              <a:gd name="connsiteX58" fmla="*/ 4772025 w 9944100"/>
              <a:gd name="connsiteY58" fmla="*/ 742950 h 5486400"/>
              <a:gd name="connsiteX59" fmla="*/ 4857750 w 9944100"/>
              <a:gd name="connsiteY59" fmla="*/ 614363 h 5486400"/>
              <a:gd name="connsiteX60" fmla="*/ 4886325 w 9944100"/>
              <a:gd name="connsiteY60" fmla="*/ 571500 h 5486400"/>
              <a:gd name="connsiteX61" fmla="*/ 4943475 w 9944100"/>
              <a:gd name="connsiteY61" fmla="*/ 514350 h 5486400"/>
              <a:gd name="connsiteX62" fmla="*/ 4972050 w 9944100"/>
              <a:gd name="connsiteY62" fmla="*/ 457200 h 5486400"/>
              <a:gd name="connsiteX63" fmla="*/ 5072063 w 9944100"/>
              <a:gd name="connsiteY63" fmla="*/ 314325 h 5486400"/>
              <a:gd name="connsiteX64" fmla="*/ 5100638 w 9944100"/>
              <a:gd name="connsiteY64" fmla="*/ 271463 h 5486400"/>
              <a:gd name="connsiteX65" fmla="*/ 5114925 w 9944100"/>
              <a:gd name="connsiteY65" fmla="*/ 214313 h 5486400"/>
              <a:gd name="connsiteX66" fmla="*/ 5129213 w 9944100"/>
              <a:gd name="connsiteY66" fmla="*/ 142875 h 5486400"/>
              <a:gd name="connsiteX67" fmla="*/ 5157788 w 9944100"/>
              <a:gd name="connsiteY67" fmla="*/ 57150 h 5486400"/>
              <a:gd name="connsiteX68" fmla="*/ 5172075 w 9944100"/>
              <a:gd name="connsiteY68" fmla="*/ 14288 h 5486400"/>
              <a:gd name="connsiteX69" fmla="*/ 5214938 w 9944100"/>
              <a:gd name="connsiteY69" fmla="*/ 0 h 5486400"/>
              <a:gd name="connsiteX70" fmla="*/ 5286375 w 9944100"/>
              <a:gd name="connsiteY70" fmla="*/ 85725 h 5486400"/>
              <a:gd name="connsiteX71" fmla="*/ 5329238 w 9944100"/>
              <a:gd name="connsiteY71" fmla="*/ 114300 h 5486400"/>
              <a:gd name="connsiteX72" fmla="*/ 5400675 w 9944100"/>
              <a:gd name="connsiteY72" fmla="*/ 185738 h 5486400"/>
              <a:gd name="connsiteX73" fmla="*/ 5429250 w 9944100"/>
              <a:gd name="connsiteY73" fmla="*/ 228600 h 5486400"/>
              <a:gd name="connsiteX74" fmla="*/ 5514975 w 9944100"/>
              <a:gd name="connsiteY74" fmla="*/ 314325 h 5486400"/>
              <a:gd name="connsiteX75" fmla="*/ 5586413 w 9944100"/>
              <a:gd name="connsiteY75" fmla="*/ 400050 h 5486400"/>
              <a:gd name="connsiteX76" fmla="*/ 5657850 w 9944100"/>
              <a:gd name="connsiteY76" fmla="*/ 471488 h 5486400"/>
              <a:gd name="connsiteX77" fmla="*/ 5686425 w 9944100"/>
              <a:gd name="connsiteY77" fmla="*/ 528638 h 5486400"/>
              <a:gd name="connsiteX78" fmla="*/ 5772150 w 9944100"/>
              <a:gd name="connsiteY78" fmla="*/ 614363 h 5486400"/>
              <a:gd name="connsiteX79" fmla="*/ 5843588 w 9944100"/>
              <a:gd name="connsiteY79" fmla="*/ 700088 h 5486400"/>
              <a:gd name="connsiteX80" fmla="*/ 5872163 w 9944100"/>
              <a:gd name="connsiteY80" fmla="*/ 757238 h 5486400"/>
              <a:gd name="connsiteX81" fmla="*/ 5915025 w 9944100"/>
              <a:gd name="connsiteY81" fmla="*/ 800100 h 5486400"/>
              <a:gd name="connsiteX82" fmla="*/ 5943600 w 9944100"/>
              <a:gd name="connsiteY82" fmla="*/ 842963 h 5486400"/>
              <a:gd name="connsiteX83" fmla="*/ 5986463 w 9944100"/>
              <a:gd name="connsiteY83" fmla="*/ 900113 h 5486400"/>
              <a:gd name="connsiteX84" fmla="*/ 6029325 w 9944100"/>
              <a:gd name="connsiteY84" fmla="*/ 942975 h 5486400"/>
              <a:gd name="connsiteX85" fmla="*/ 6115050 w 9944100"/>
              <a:gd name="connsiteY85" fmla="*/ 1057275 h 5486400"/>
              <a:gd name="connsiteX86" fmla="*/ 6186488 w 9944100"/>
              <a:gd name="connsiteY86" fmla="*/ 1143000 h 5486400"/>
              <a:gd name="connsiteX87" fmla="*/ 6243638 w 9944100"/>
              <a:gd name="connsiteY87" fmla="*/ 1214438 h 5486400"/>
              <a:gd name="connsiteX88" fmla="*/ 6286500 w 9944100"/>
              <a:gd name="connsiteY88" fmla="*/ 1285875 h 5486400"/>
              <a:gd name="connsiteX89" fmla="*/ 6343650 w 9944100"/>
              <a:gd name="connsiteY89" fmla="*/ 1328738 h 5486400"/>
              <a:gd name="connsiteX90" fmla="*/ 6457950 w 9944100"/>
              <a:gd name="connsiteY90" fmla="*/ 1457325 h 5486400"/>
              <a:gd name="connsiteX91" fmla="*/ 6472238 w 9944100"/>
              <a:gd name="connsiteY91" fmla="*/ 1500188 h 5486400"/>
              <a:gd name="connsiteX92" fmla="*/ 6557963 w 9944100"/>
              <a:gd name="connsiteY92" fmla="*/ 1571625 h 5486400"/>
              <a:gd name="connsiteX93" fmla="*/ 6629400 w 9944100"/>
              <a:gd name="connsiteY93" fmla="*/ 1628775 h 5486400"/>
              <a:gd name="connsiteX94" fmla="*/ 6686550 w 9944100"/>
              <a:gd name="connsiteY94" fmla="*/ 1685925 h 5486400"/>
              <a:gd name="connsiteX95" fmla="*/ 6815138 w 9944100"/>
              <a:gd name="connsiteY95" fmla="*/ 1828800 h 5486400"/>
              <a:gd name="connsiteX96" fmla="*/ 6858000 w 9944100"/>
              <a:gd name="connsiteY96" fmla="*/ 1857375 h 5486400"/>
              <a:gd name="connsiteX97" fmla="*/ 6986588 w 9944100"/>
              <a:gd name="connsiteY97" fmla="*/ 2000250 h 5486400"/>
              <a:gd name="connsiteX98" fmla="*/ 7072313 w 9944100"/>
              <a:gd name="connsiteY98" fmla="*/ 2085975 h 5486400"/>
              <a:gd name="connsiteX99" fmla="*/ 7115175 w 9944100"/>
              <a:gd name="connsiteY99" fmla="*/ 2128838 h 5486400"/>
              <a:gd name="connsiteX100" fmla="*/ 7200900 w 9944100"/>
              <a:gd name="connsiteY100" fmla="*/ 2200275 h 5486400"/>
              <a:gd name="connsiteX101" fmla="*/ 7258050 w 9944100"/>
              <a:gd name="connsiteY101" fmla="*/ 2243138 h 5486400"/>
              <a:gd name="connsiteX102" fmla="*/ 7343775 w 9944100"/>
              <a:gd name="connsiteY102" fmla="*/ 2328863 h 5486400"/>
              <a:gd name="connsiteX103" fmla="*/ 7386638 w 9944100"/>
              <a:gd name="connsiteY103" fmla="*/ 2371725 h 5486400"/>
              <a:gd name="connsiteX104" fmla="*/ 7515225 w 9944100"/>
              <a:gd name="connsiteY104" fmla="*/ 2471738 h 5486400"/>
              <a:gd name="connsiteX105" fmla="*/ 7558088 w 9944100"/>
              <a:gd name="connsiteY105" fmla="*/ 2500313 h 5486400"/>
              <a:gd name="connsiteX106" fmla="*/ 7643813 w 9944100"/>
              <a:gd name="connsiteY106" fmla="*/ 2586038 h 5486400"/>
              <a:gd name="connsiteX107" fmla="*/ 7743825 w 9944100"/>
              <a:gd name="connsiteY107" fmla="*/ 2657475 h 5486400"/>
              <a:gd name="connsiteX108" fmla="*/ 7800975 w 9944100"/>
              <a:gd name="connsiteY108" fmla="*/ 2714625 h 5486400"/>
              <a:gd name="connsiteX109" fmla="*/ 7858125 w 9944100"/>
              <a:gd name="connsiteY109" fmla="*/ 2743200 h 5486400"/>
              <a:gd name="connsiteX110" fmla="*/ 7915275 w 9944100"/>
              <a:gd name="connsiteY110" fmla="*/ 2800350 h 5486400"/>
              <a:gd name="connsiteX111" fmla="*/ 7958138 w 9944100"/>
              <a:gd name="connsiteY111" fmla="*/ 2828925 h 5486400"/>
              <a:gd name="connsiteX112" fmla="*/ 8015288 w 9944100"/>
              <a:gd name="connsiteY112" fmla="*/ 2886075 h 5486400"/>
              <a:gd name="connsiteX113" fmla="*/ 8058150 w 9944100"/>
              <a:gd name="connsiteY113" fmla="*/ 2914650 h 5486400"/>
              <a:gd name="connsiteX114" fmla="*/ 8115300 w 9944100"/>
              <a:gd name="connsiteY114" fmla="*/ 2971800 h 5486400"/>
              <a:gd name="connsiteX115" fmla="*/ 8158163 w 9944100"/>
              <a:gd name="connsiteY115" fmla="*/ 3000375 h 5486400"/>
              <a:gd name="connsiteX116" fmla="*/ 8215313 w 9944100"/>
              <a:gd name="connsiteY116" fmla="*/ 3057525 h 5486400"/>
              <a:gd name="connsiteX117" fmla="*/ 8329613 w 9944100"/>
              <a:gd name="connsiteY117" fmla="*/ 3143250 h 5486400"/>
              <a:gd name="connsiteX118" fmla="*/ 8401050 w 9944100"/>
              <a:gd name="connsiteY118" fmla="*/ 3200400 h 5486400"/>
              <a:gd name="connsiteX119" fmla="*/ 8472488 w 9944100"/>
              <a:gd name="connsiteY119" fmla="*/ 3257550 h 5486400"/>
              <a:gd name="connsiteX120" fmla="*/ 8558213 w 9944100"/>
              <a:gd name="connsiteY120" fmla="*/ 3343275 h 5486400"/>
              <a:gd name="connsiteX121" fmla="*/ 8586788 w 9944100"/>
              <a:gd name="connsiteY121" fmla="*/ 3386138 h 5486400"/>
              <a:gd name="connsiteX122" fmla="*/ 8729663 w 9944100"/>
              <a:gd name="connsiteY122" fmla="*/ 3486150 h 5486400"/>
              <a:gd name="connsiteX123" fmla="*/ 8772525 w 9944100"/>
              <a:gd name="connsiteY123" fmla="*/ 3529013 h 5486400"/>
              <a:gd name="connsiteX124" fmla="*/ 8858250 w 9944100"/>
              <a:gd name="connsiteY124" fmla="*/ 3586163 h 5486400"/>
              <a:gd name="connsiteX125" fmla="*/ 8943975 w 9944100"/>
              <a:gd name="connsiteY125" fmla="*/ 3671888 h 5486400"/>
              <a:gd name="connsiteX126" fmla="*/ 9058275 w 9944100"/>
              <a:gd name="connsiteY126" fmla="*/ 3757613 h 5486400"/>
              <a:gd name="connsiteX127" fmla="*/ 9101138 w 9944100"/>
              <a:gd name="connsiteY127" fmla="*/ 3786188 h 5486400"/>
              <a:gd name="connsiteX128" fmla="*/ 9158288 w 9944100"/>
              <a:gd name="connsiteY128" fmla="*/ 3843338 h 5486400"/>
              <a:gd name="connsiteX129" fmla="*/ 9244013 w 9944100"/>
              <a:gd name="connsiteY129" fmla="*/ 3900488 h 5486400"/>
              <a:gd name="connsiteX130" fmla="*/ 9344025 w 9944100"/>
              <a:gd name="connsiteY130" fmla="*/ 3971925 h 5486400"/>
              <a:gd name="connsiteX131" fmla="*/ 9444038 w 9944100"/>
              <a:gd name="connsiteY131" fmla="*/ 4057650 h 5486400"/>
              <a:gd name="connsiteX132" fmla="*/ 9501188 w 9944100"/>
              <a:gd name="connsiteY132" fmla="*/ 4114800 h 5486400"/>
              <a:gd name="connsiteX133" fmla="*/ 9544050 w 9944100"/>
              <a:gd name="connsiteY133" fmla="*/ 4143375 h 5486400"/>
              <a:gd name="connsiteX134" fmla="*/ 9586913 w 9944100"/>
              <a:gd name="connsiteY134" fmla="*/ 4186238 h 5486400"/>
              <a:gd name="connsiteX135" fmla="*/ 9644063 w 9944100"/>
              <a:gd name="connsiteY135" fmla="*/ 4229100 h 5486400"/>
              <a:gd name="connsiteX136" fmla="*/ 9686925 w 9944100"/>
              <a:gd name="connsiteY136" fmla="*/ 4271963 h 5486400"/>
              <a:gd name="connsiteX137" fmla="*/ 9744075 w 9944100"/>
              <a:gd name="connsiteY137" fmla="*/ 4314825 h 5486400"/>
              <a:gd name="connsiteX138" fmla="*/ 9786938 w 9944100"/>
              <a:gd name="connsiteY138" fmla="*/ 4343400 h 5486400"/>
              <a:gd name="connsiteX139" fmla="*/ 9929813 w 9944100"/>
              <a:gd name="connsiteY139" fmla="*/ 4500563 h 5486400"/>
              <a:gd name="connsiteX140" fmla="*/ 9944100 w 9944100"/>
              <a:gd name="connsiteY140" fmla="*/ 4543425 h 5486400"/>
              <a:gd name="connsiteX141" fmla="*/ 9915525 w 9944100"/>
              <a:gd name="connsiteY141" fmla="*/ 4757738 h 5486400"/>
              <a:gd name="connsiteX142" fmla="*/ 9872663 w 9944100"/>
              <a:gd name="connsiteY142" fmla="*/ 4872038 h 5486400"/>
              <a:gd name="connsiteX143" fmla="*/ 9858375 w 9944100"/>
              <a:gd name="connsiteY143" fmla="*/ 4929188 h 5486400"/>
              <a:gd name="connsiteX144" fmla="*/ 9786938 w 9944100"/>
              <a:gd name="connsiteY144" fmla="*/ 5014913 h 5486400"/>
              <a:gd name="connsiteX145" fmla="*/ 9686925 w 9944100"/>
              <a:gd name="connsiteY145" fmla="*/ 5029200 h 5486400"/>
              <a:gd name="connsiteX146" fmla="*/ 9601200 w 9944100"/>
              <a:gd name="connsiteY146" fmla="*/ 5043488 h 5486400"/>
              <a:gd name="connsiteX147" fmla="*/ 8972550 w 9944100"/>
              <a:gd name="connsiteY147" fmla="*/ 5057775 h 5486400"/>
              <a:gd name="connsiteX148" fmla="*/ 8858250 w 9944100"/>
              <a:gd name="connsiteY148" fmla="*/ 5072063 h 5486400"/>
              <a:gd name="connsiteX149" fmla="*/ 8815388 w 9944100"/>
              <a:gd name="connsiteY149" fmla="*/ 5086350 h 5486400"/>
              <a:gd name="connsiteX150" fmla="*/ 8701088 w 9944100"/>
              <a:gd name="connsiteY150" fmla="*/ 5100638 h 5486400"/>
              <a:gd name="connsiteX151" fmla="*/ 8601075 w 9944100"/>
              <a:gd name="connsiteY151" fmla="*/ 5114925 h 5486400"/>
              <a:gd name="connsiteX152" fmla="*/ 8458200 w 9944100"/>
              <a:gd name="connsiteY152" fmla="*/ 5143500 h 5486400"/>
              <a:gd name="connsiteX153" fmla="*/ 8301038 w 9944100"/>
              <a:gd name="connsiteY153" fmla="*/ 5172075 h 5486400"/>
              <a:gd name="connsiteX154" fmla="*/ 8229600 w 9944100"/>
              <a:gd name="connsiteY154" fmla="*/ 5186363 h 5486400"/>
              <a:gd name="connsiteX155" fmla="*/ 8158163 w 9944100"/>
              <a:gd name="connsiteY155" fmla="*/ 5214938 h 5486400"/>
              <a:gd name="connsiteX156" fmla="*/ 8058150 w 9944100"/>
              <a:gd name="connsiteY156" fmla="*/ 5229225 h 5486400"/>
              <a:gd name="connsiteX157" fmla="*/ 7886700 w 9944100"/>
              <a:gd name="connsiteY157" fmla="*/ 5272088 h 5486400"/>
              <a:gd name="connsiteX158" fmla="*/ 7672388 w 9944100"/>
              <a:gd name="connsiteY158" fmla="*/ 5286375 h 5486400"/>
              <a:gd name="connsiteX159" fmla="*/ 7615238 w 9944100"/>
              <a:gd name="connsiteY159" fmla="*/ 5300663 h 5486400"/>
              <a:gd name="connsiteX160" fmla="*/ 7358063 w 9944100"/>
              <a:gd name="connsiteY160" fmla="*/ 5329238 h 5486400"/>
              <a:gd name="connsiteX161" fmla="*/ 7243763 w 9944100"/>
              <a:gd name="connsiteY161" fmla="*/ 5343525 h 5486400"/>
              <a:gd name="connsiteX162" fmla="*/ 6843713 w 9944100"/>
              <a:gd name="connsiteY162" fmla="*/ 5372100 h 5486400"/>
              <a:gd name="connsiteX163" fmla="*/ 6715125 w 9944100"/>
              <a:gd name="connsiteY163" fmla="*/ 5386388 h 5486400"/>
              <a:gd name="connsiteX164" fmla="*/ 6572250 w 9944100"/>
              <a:gd name="connsiteY164" fmla="*/ 5400675 h 5486400"/>
              <a:gd name="connsiteX165" fmla="*/ 6286500 w 9944100"/>
              <a:gd name="connsiteY165" fmla="*/ 5429250 h 5486400"/>
              <a:gd name="connsiteX166" fmla="*/ 6043613 w 9944100"/>
              <a:gd name="connsiteY166" fmla="*/ 5443538 h 5486400"/>
              <a:gd name="connsiteX167" fmla="*/ 5757863 w 9944100"/>
              <a:gd name="connsiteY167" fmla="*/ 5472113 h 5486400"/>
              <a:gd name="connsiteX168" fmla="*/ 5557838 w 9944100"/>
              <a:gd name="connsiteY168" fmla="*/ 5486400 h 5486400"/>
              <a:gd name="connsiteX169" fmla="*/ 2643188 w 9944100"/>
              <a:gd name="connsiteY169" fmla="*/ 5457825 h 5486400"/>
              <a:gd name="connsiteX170" fmla="*/ 2414588 w 9944100"/>
              <a:gd name="connsiteY170" fmla="*/ 5443538 h 5486400"/>
              <a:gd name="connsiteX171" fmla="*/ 2100263 w 9944100"/>
              <a:gd name="connsiteY171" fmla="*/ 5414963 h 5486400"/>
              <a:gd name="connsiteX172" fmla="*/ 2028825 w 9944100"/>
              <a:gd name="connsiteY172" fmla="*/ 5400675 h 5486400"/>
              <a:gd name="connsiteX173" fmla="*/ 1971675 w 9944100"/>
              <a:gd name="connsiteY173" fmla="*/ 5386388 h 5486400"/>
              <a:gd name="connsiteX174" fmla="*/ 1671638 w 9944100"/>
              <a:gd name="connsiteY174" fmla="*/ 5357813 h 5486400"/>
              <a:gd name="connsiteX175" fmla="*/ 1443038 w 9944100"/>
              <a:gd name="connsiteY175" fmla="*/ 5329238 h 5486400"/>
              <a:gd name="connsiteX176" fmla="*/ 1285875 w 9944100"/>
              <a:gd name="connsiteY176" fmla="*/ 5300663 h 5486400"/>
              <a:gd name="connsiteX177" fmla="*/ 1228725 w 9944100"/>
              <a:gd name="connsiteY177" fmla="*/ 5286375 h 5486400"/>
              <a:gd name="connsiteX178" fmla="*/ 1042988 w 9944100"/>
              <a:gd name="connsiteY178" fmla="*/ 5272088 h 5486400"/>
              <a:gd name="connsiteX179" fmla="*/ 942975 w 9944100"/>
              <a:gd name="connsiteY179" fmla="*/ 5257800 h 5486400"/>
              <a:gd name="connsiteX180" fmla="*/ 828675 w 9944100"/>
              <a:gd name="connsiteY180" fmla="*/ 5243513 h 5486400"/>
              <a:gd name="connsiteX181" fmla="*/ 757238 w 9944100"/>
              <a:gd name="connsiteY181" fmla="*/ 5229225 h 5486400"/>
              <a:gd name="connsiteX182" fmla="*/ 485775 w 9944100"/>
              <a:gd name="connsiteY182" fmla="*/ 5186363 h 5486400"/>
              <a:gd name="connsiteX183" fmla="*/ 428625 w 9944100"/>
              <a:gd name="connsiteY183" fmla="*/ 5157788 h 5486400"/>
              <a:gd name="connsiteX184" fmla="*/ 328613 w 9944100"/>
              <a:gd name="connsiteY184" fmla="*/ 5129213 h 5486400"/>
              <a:gd name="connsiteX185" fmla="*/ 200025 w 9944100"/>
              <a:gd name="connsiteY185" fmla="*/ 5043488 h 5486400"/>
              <a:gd name="connsiteX186" fmla="*/ 142875 w 9944100"/>
              <a:gd name="connsiteY186" fmla="*/ 4986338 h 5486400"/>
              <a:gd name="connsiteX187" fmla="*/ 100012 w 9944100"/>
              <a:gd name="connsiteY187" fmla="*/ 4957763 h 5486400"/>
              <a:gd name="connsiteX188" fmla="*/ 14287 w 9944100"/>
              <a:gd name="connsiteY188" fmla="*/ 4857750 h 5486400"/>
              <a:gd name="connsiteX189" fmla="*/ 0 w 9944100"/>
              <a:gd name="connsiteY189" fmla="*/ 4814888 h 5486400"/>
              <a:gd name="connsiteX190" fmla="*/ 14287 w 9944100"/>
              <a:gd name="connsiteY190" fmla="*/ 4471988 h 5486400"/>
              <a:gd name="connsiteX191" fmla="*/ 57150 w 9944100"/>
              <a:gd name="connsiteY191" fmla="*/ 4271963 h 5486400"/>
              <a:gd name="connsiteX192" fmla="*/ 71437 w 9944100"/>
              <a:gd name="connsiteY192" fmla="*/ 4229100 h 5486400"/>
              <a:gd name="connsiteX193" fmla="*/ 114300 w 9944100"/>
              <a:gd name="connsiteY193" fmla="*/ 4200525 h 5486400"/>
              <a:gd name="connsiteX194" fmla="*/ 185738 w 9944100"/>
              <a:gd name="connsiteY194" fmla="*/ 4129088 h 5486400"/>
              <a:gd name="connsiteX195" fmla="*/ 257175 w 9944100"/>
              <a:gd name="connsiteY195" fmla="*/ 4057650 h 5486400"/>
              <a:gd name="connsiteX196" fmla="*/ 300038 w 9944100"/>
              <a:gd name="connsiteY196" fmla="*/ 4000500 h 5486400"/>
              <a:gd name="connsiteX197" fmla="*/ 300038 w 9944100"/>
              <a:gd name="connsiteY197" fmla="*/ 40005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9944100" h="5486400">
                <a:moveTo>
                  <a:pt x="214313" y="4029075"/>
                </a:moveTo>
                <a:lnTo>
                  <a:pt x="214313" y="4029075"/>
                </a:lnTo>
                <a:cubicBezTo>
                  <a:pt x="249050" y="4026904"/>
                  <a:pt x="467665" y="4019315"/>
                  <a:pt x="542925" y="4000500"/>
                </a:cubicBezTo>
                <a:cubicBezTo>
                  <a:pt x="567806" y="3994280"/>
                  <a:pt x="589582" y="3978533"/>
                  <a:pt x="614363" y="3971925"/>
                </a:cubicBezTo>
                <a:cubicBezTo>
                  <a:pt x="661291" y="3959411"/>
                  <a:pt x="712144" y="3961388"/>
                  <a:pt x="757238" y="3943350"/>
                </a:cubicBezTo>
                <a:cubicBezTo>
                  <a:pt x="781050" y="3933825"/>
                  <a:pt x="804344" y="3922885"/>
                  <a:pt x="828675" y="3914775"/>
                </a:cubicBezTo>
                <a:cubicBezTo>
                  <a:pt x="890206" y="3894265"/>
                  <a:pt x="905301" y="3905038"/>
                  <a:pt x="971550" y="3871913"/>
                </a:cubicBezTo>
                <a:cubicBezTo>
                  <a:pt x="990600" y="3862388"/>
                  <a:pt x="1008343" y="3849602"/>
                  <a:pt x="1028700" y="3843338"/>
                </a:cubicBezTo>
                <a:cubicBezTo>
                  <a:pt x="1070667" y="3830425"/>
                  <a:pt x="1114691" y="3825412"/>
                  <a:pt x="1157288" y="3814763"/>
                </a:cubicBezTo>
                <a:cubicBezTo>
                  <a:pt x="1205964" y="3802594"/>
                  <a:pt x="1255174" y="3773680"/>
                  <a:pt x="1300163" y="3757613"/>
                </a:cubicBezTo>
                <a:cubicBezTo>
                  <a:pt x="1332815" y="3745952"/>
                  <a:pt x="1367591" y="3740887"/>
                  <a:pt x="1400175" y="3729038"/>
                </a:cubicBezTo>
                <a:cubicBezTo>
                  <a:pt x="1420191" y="3721759"/>
                  <a:pt x="1437749" y="3708853"/>
                  <a:pt x="1457325" y="3700463"/>
                </a:cubicBezTo>
                <a:cubicBezTo>
                  <a:pt x="1471168" y="3694530"/>
                  <a:pt x="1486345" y="3692108"/>
                  <a:pt x="1500188" y="3686175"/>
                </a:cubicBezTo>
                <a:cubicBezTo>
                  <a:pt x="1519764" y="3677785"/>
                  <a:pt x="1537875" y="3666250"/>
                  <a:pt x="1557338" y="3657600"/>
                </a:cubicBezTo>
                <a:cubicBezTo>
                  <a:pt x="1580774" y="3647184"/>
                  <a:pt x="1605339" y="3639441"/>
                  <a:pt x="1628775" y="3629025"/>
                </a:cubicBezTo>
                <a:cubicBezTo>
                  <a:pt x="1821263" y="3543474"/>
                  <a:pt x="1499508" y="3679370"/>
                  <a:pt x="1771650" y="3543300"/>
                </a:cubicBezTo>
                <a:cubicBezTo>
                  <a:pt x="1800225" y="3529013"/>
                  <a:pt x="1829448" y="3515953"/>
                  <a:pt x="1857375" y="3500438"/>
                </a:cubicBezTo>
                <a:cubicBezTo>
                  <a:pt x="1872386" y="3492099"/>
                  <a:pt x="1885329" y="3480382"/>
                  <a:pt x="1900238" y="3471863"/>
                </a:cubicBezTo>
                <a:cubicBezTo>
                  <a:pt x="1918730" y="3461296"/>
                  <a:pt x="1939327" y="3454576"/>
                  <a:pt x="1957388" y="3443288"/>
                </a:cubicBezTo>
                <a:cubicBezTo>
                  <a:pt x="1977581" y="3430667"/>
                  <a:pt x="1994345" y="3413046"/>
                  <a:pt x="2014538" y="3400425"/>
                </a:cubicBezTo>
                <a:cubicBezTo>
                  <a:pt x="2032599" y="3389137"/>
                  <a:pt x="2053425" y="3382808"/>
                  <a:pt x="2071688" y="3371850"/>
                </a:cubicBezTo>
                <a:cubicBezTo>
                  <a:pt x="2194507" y="3298159"/>
                  <a:pt x="2114061" y="3329150"/>
                  <a:pt x="2200275" y="3300413"/>
                </a:cubicBezTo>
                <a:cubicBezTo>
                  <a:pt x="2224088" y="3281363"/>
                  <a:pt x="2247317" y="3261560"/>
                  <a:pt x="2271713" y="3243263"/>
                </a:cubicBezTo>
                <a:cubicBezTo>
                  <a:pt x="2285450" y="3232960"/>
                  <a:pt x="2300602" y="3224669"/>
                  <a:pt x="2314575" y="3214688"/>
                </a:cubicBezTo>
                <a:cubicBezTo>
                  <a:pt x="2333952" y="3200847"/>
                  <a:pt x="2352348" y="3185666"/>
                  <a:pt x="2371725" y="3171825"/>
                </a:cubicBezTo>
                <a:cubicBezTo>
                  <a:pt x="2385698" y="3161844"/>
                  <a:pt x="2401396" y="3154243"/>
                  <a:pt x="2414588" y="3143250"/>
                </a:cubicBezTo>
                <a:cubicBezTo>
                  <a:pt x="2485938" y="3083792"/>
                  <a:pt x="2424985" y="3111210"/>
                  <a:pt x="2500313" y="3086100"/>
                </a:cubicBezTo>
                <a:cubicBezTo>
                  <a:pt x="2519363" y="3071813"/>
                  <a:pt x="2540625" y="3060076"/>
                  <a:pt x="2557463" y="3043238"/>
                </a:cubicBezTo>
                <a:cubicBezTo>
                  <a:pt x="2622089" y="2978612"/>
                  <a:pt x="2545456" y="3013902"/>
                  <a:pt x="2628900" y="2986088"/>
                </a:cubicBezTo>
                <a:cubicBezTo>
                  <a:pt x="2685231" y="2901590"/>
                  <a:pt x="2622343" y="2980565"/>
                  <a:pt x="2714625" y="2914650"/>
                </a:cubicBezTo>
                <a:cubicBezTo>
                  <a:pt x="2731067" y="2902906"/>
                  <a:pt x="2742147" y="2884938"/>
                  <a:pt x="2757488" y="2871788"/>
                </a:cubicBezTo>
                <a:cubicBezTo>
                  <a:pt x="2775568" y="2856291"/>
                  <a:pt x="2797800" y="2845763"/>
                  <a:pt x="2814638" y="2828925"/>
                </a:cubicBezTo>
                <a:cubicBezTo>
                  <a:pt x="2879263" y="2764300"/>
                  <a:pt x="2802632" y="2799591"/>
                  <a:pt x="2886075" y="2771775"/>
                </a:cubicBezTo>
                <a:cubicBezTo>
                  <a:pt x="2943227" y="2686048"/>
                  <a:pt x="2881311" y="2767015"/>
                  <a:pt x="2957513" y="2700338"/>
                </a:cubicBezTo>
                <a:cubicBezTo>
                  <a:pt x="3134060" y="2545859"/>
                  <a:pt x="2939591" y="2695918"/>
                  <a:pt x="3086100" y="2586038"/>
                </a:cubicBezTo>
                <a:cubicBezTo>
                  <a:pt x="3150701" y="2489135"/>
                  <a:pt x="3067328" y="2604810"/>
                  <a:pt x="3186113" y="2486025"/>
                </a:cubicBezTo>
                <a:cubicBezTo>
                  <a:pt x="3202951" y="2469187"/>
                  <a:pt x="3213045" y="2446575"/>
                  <a:pt x="3228975" y="2428875"/>
                </a:cubicBezTo>
                <a:cubicBezTo>
                  <a:pt x="3256009" y="2398838"/>
                  <a:pt x="3286125" y="2371725"/>
                  <a:pt x="3314700" y="2343150"/>
                </a:cubicBezTo>
                <a:lnTo>
                  <a:pt x="3371850" y="2286000"/>
                </a:lnTo>
                <a:cubicBezTo>
                  <a:pt x="3386138" y="2271713"/>
                  <a:pt x="3397901" y="2254346"/>
                  <a:pt x="3414713" y="2243138"/>
                </a:cubicBezTo>
                <a:cubicBezTo>
                  <a:pt x="3429000" y="2233613"/>
                  <a:pt x="3444812" y="2226050"/>
                  <a:pt x="3457575" y="2214563"/>
                </a:cubicBezTo>
                <a:cubicBezTo>
                  <a:pt x="3492619" y="2183024"/>
                  <a:pt x="3531436" y="2153778"/>
                  <a:pt x="3557588" y="2114550"/>
                </a:cubicBezTo>
                <a:cubicBezTo>
                  <a:pt x="3567113" y="2100263"/>
                  <a:pt x="3574021" y="2083830"/>
                  <a:pt x="3586163" y="2071688"/>
                </a:cubicBezTo>
                <a:cubicBezTo>
                  <a:pt x="3603001" y="2054850"/>
                  <a:pt x="3626475" y="2045663"/>
                  <a:pt x="3643313" y="2028825"/>
                </a:cubicBezTo>
                <a:cubicBezTo>
                  <a:pt x="3739277" y="1932861"/>
                  <a:pt x="3546524" y="2036199"/>
                  <a:pt x="3771900" y="1885950"/>
                </a:cubicBezTo>
                <a:cubicBezTo>
                  <a:pt x="3853991" y="1831223"/>
                  <a:pt x="3802621" y="1869517"/>
                  <a:pt x="3914775" y="1757363"/>
                </a:cubicBezTo>
                <a:cubicBezTo>
                  <a:pt x="3929063" y="1743075"/>
                  <a:pt x="3945515" y="1730665"/>
                  <a:pt x="3957638" y="1714500"/>
                </a:cubicBezTo>
                <a:cubicBezTo>
                  <a:pt x="4006658" y="1649139"/>
                  <a:pt x="4027477" y="1615767"/>
                  <a:pt x="4100513" y="1557338"/>
                </a:cubicBezTo>
                <a:cubicBezTo>
                  <a:pt x="4147215" y="1519976"/>
                  <a:pt x="4177231" y="1500276"/>
                  <a:pt x="4214813" y="1457325"/>
                </a:cubicBezTo>
                <a:cubicBezTo>
                  <a:pt x="4234894" y="1434375"/>
                  <a:pt x="4250400" y="1407451"/>
                  <a:pt x="4271963" y="1385888"/>
                </a:cubicBezTo>
                <a:cubicBezTo>
                  <a:pt x="4288801" y="1369050"/>
                  <a:pt x="4313293" y="1360823"/>
                  <a:pt x="4329113" y="1343025"/>
                </a:cubicBezTo>
                <a:cubicBezTo>
                  <a:pt x="4351929" y="1317357"/>
                  <a:pt x="4361979" y="1281584"/>
                  <a:pt x="4386263" y="1257300"/>
                </a:cubicBezTo>
                <a:cubicBezTo>
                  <a:pt x="4534890" y="1108673"/>
                  <a:pt x="4338352" y="1310816"/>
                  <a:pt x="4457700" y="1171575"/>
                </a:cubicBezTo>
                <a:cubicBezTo>
                  <a:pt x="4475233" y="1151120"/>
                  <a:pt x="4498020" y="1135462"/>
                  <a:pt x="4514850" y="1114425"/>
                </a:cubicBezTo>
                <a:cubicBezTo>
                  <a:pt x="4536304" y="1087608"/>
                  <a:pt x="4547716" y="1052984"/>
                  <a:pt x="4572000" y="1028700"/>
                </a:cubicBezTo>
                <a:cubicBezTo>
                  <a:pt x="4591050" y="1009650"/>
                  <a:pt x="4612320" y="992587"/>
                  <a:pt x="4629150" y="971550"/>
                </a:cubicBezTo>
                <a:cubicBezTo>
                  <a:pt x="4650604" y="944733"/>
                  <a:pt x="4667250" y="914400"/>
                  <a:pt x="4686300" y="885825"/>
                </a:cubicBezTo>
                <a:cubicBezTo>
                  <a:pt x="4728081" y="823154"/>
                  <a:pt x="4704576" y="856695"/>
                  <a:pt x="4757738" y="785813"/>
                </a:cubicBezTo>
                <a:cubicBezTo>
                  <a:pt x="4762500" y="771525"/>
                  <a:pt x="4765290" y="756420"/>
                  <a:pt x="4772025" y="742950"/>
                </a:cubicBezTo>
                <a:cubicBezTo>
                  <a:pt x="4804230" y="678540"/>
                  <a:pt x="4817871" y="670194"/>
                  <a:pt x="4857750" y="614363"/>
                </a:cubicBezTo>
                <a:cubicBezTo>
                  <a:pt x="4867731" y="600390"/>
                  <a:pt x="4875150" y="584538"/>
                  <a:pt x="4886325" y="571500"/>
                </a:cubicBezTo>
                <a:cubicBezTo>
                  <a:pt x="4903858" y="551045"/>
                  <a:pt x="4927311" y="535903"/>
                  <a:pt x="4943475" y="514350"/>
                </a:cubicBezTo>
                <a:cubicBezTo>
                  <a:pt x="4956254" y="497311"/>
                  <a:pt x="4961092" y="475463"/>
                  <a:pt x="4972050" y="457200"/>
                </a:cubicBezTo>
                <a:cubicBezTo>
                  <a:pt x="5021319" y="375084"/>
                  <a:pt x="5023217" y="382708"/>
                  <a:pt x="5072063" y="314325"/>
                </a:cubicBezTo>
                <a:cubicBezTo>
                  <a:pt x="5082044" y="300352"/>
                  <a:pt x="5091113" y="285750"/>
                  <a:pt x="5100638" y="271463"/>
                </a:cubicBezTo>
                <a:cubicBezTo>
                  <a:pt x="5105400" y="252413"/>
                  <a:pt x="5110665" y="233482"/>
                  <a:pt x="5114925" y="214313"/>
                </a:cubicBezTo>
                <a:cubicBezTo>
                  <a:pt x="5120193" y="190607"/>
                  <a:pt x="5122823" y="166304"/>
                  <a:pt x="5129213" y="142875"/>
                </a:cubicBezTo>
                <a:cubicBezTo>
                  <a:pt x="5137138" y="113816"/>
                  <a:pt x="5148263" y="85725"/>
                  <a:pt x="5157788" y="57150"/>
                </a:cubicBezTo>
                <a:cubicBezTo>
                  <a:pt x="5162550" y="42863"/>
                  <a:pt x="5157788" y="19051"/>
                  <a:pt x="5172075" y="14288"/>
                </a:cubicBezTo>
                <a:lnTo>
                  <a:pt x="5214938" y="0"/>
                </a:lnTo>
                <a:cubicBezTo>
                  <a:pt x="5243034" y="42145"/>
                  <a:pt x="5245122" y="51348"/>
                  <a:pt x="5286375" y="85725"/>
                </a:cubicBezTo>
                <a:cubicBezTo>
                  <a:pt x="5299567" y="96718"/>
                  <a:pt x="5314950" y="104775"/>
                  <a:pt x="5329238" y="114300"/>
                </a:cubicBezTo>
                <a:cubicBezTo>
                  <a:pt x="5405436" y="228598"/>
                  <a:pt x="5305428" y="90491"/>
                  <a:pt x="5400675" y="185738"/>
                </a:cubicBezTo>
                <a:cubicBezTo>
                  <a:pt x="5412817" y="197880"/>
                  <a:pt x="5417842" y="215766"/>
                  <a:pt x="5429250" y="228600"/>
                </a:cubicBezTo>
                <a:cubicBezTo>
                  <a:pt x="5456098" y="258804"/>
                  <a:pt x="5492559" y="280701"/>
                  <a:pt x="5514975" y="314325"/>
                </a:cubicBezTo>
                <a:cubicBezTo>
                  <a:pt x="5585922" y="420746"/>
                  <a:pt x="5494738" y="290041"/>
                  <a:pt x="5586413" y="400050"/>
                </a:cubicBezTo>
                <a:cubicBezTo>
                  <a:pt x="5645947" y="471490"/>
                  <a:pt x="5579267" y="419099"/>
                  <a:pt x="5657850" y="471488"/>
                </a:cubicBezTo>
                <a:cubicBezTo>
                  <a:pt x="5667375" y="490538"/>
                  <a:pt x="5673120" y="512007"/>
                  <a:pt x="5686425" y="528638"/>
                </a:cubicBezTo>
                <a:cubicBezTo>
                  <a:pt x="5711670" y="560194"/>
                  <a:pt x="5772150" y="614363"/>
                  <a:pt x="5772150" y="614363"/>
                </a:cubicBezTo>
                <a:cubicBezTo>
                  <a:pt x="5803916" y="709656"/>
                  <a:pt x="5758662" y="601007"/>
                  <a:pt x="5843588" y="700088"/>
                </a:cubicBezTo>
                <a:cubicBezTo>
                  <a:pt x="5857449" y="716259"/>
                  <a:pt x="5859783" y="739907"/>
                  <a:pt x="5872163" y="757238"/>
                </a:cubicBezTo>
                <a:cubicBezTo>
                  <a:pt x="5883907" y="773680"/>
                  <a:pt x="5902090" y="784578"/>
                  <a:pt x="5915025" y="800100"/>
                </a:cubicBezTo>
                <a:cubicBezTo>
                  <a:pt x="5926018" y="813292"/>
                  <a:pt x="5933619" y="828990"/>
                  <a:pt x="5943600" y="842963"/>
                </a:cubicBezTo>
                <a:cubicBezTo>
                  <a:pt x="5957441" y="862340"/>
                  <a:pt x="5970966" y="882033"/>
                  <a:pt x="5986463" y="900113"/>
                </a:cubicBezTo>
                <a:cubicBezTo>
                  <a:pt x="5999612" y="915454"/>
                  <a:pt x="6016530" y="927337"/>
                  <a:pt x="6029325" y="942975"/>
                </a:cubicBezTo>
                <a:cubicBezTo>
                  <a:pt x="6059483" y="979835"/>
                  <a:pt x="6081374" y="1023599"/>
                  <a:pt x="6115050" y="1057275"/>
                </a:cubicBezTo>
                <a:cubicBezTo>
                  <a:pt x="6193459" y="1135684"/>
                  <a:pt x="6126815" y="1063436"/>
                  <a:pt x="6186488" y="1143000"/>
                </a:cubicBezTo>
                <a:cubicBezTo>
                  <a:pt x="6204785" y="1167396"/>
                  <a:pt x="6226150" y="1189455"/>
                  <a:pt x="6243638" y="1214438"/>
                </a:cubicBezTo>
                <a:cubicBezTo>
                  <a:pt x="6259563" y="1237188"/>
                  <a:pt x="6268214" y="1264976"/>
                  <a:pt x="6286500" y="1285875"/>
                </a:cubicBezTo>
                <a:cubicBezTo>
                  <a:pt x="6302181" y="1303796"/>
                  <a:pt x="6327830" y="1310940"/>
                  <a:pt x="6343650" y="1328738"/>
                </a:cubicBezTo>
                <a:cubicBezTo>
                  <a:pt x="6484364" y="1487042"/>
                  <a:pt x="6324543" y="1357271"/>
                  <a:pt x="6457950" y="1457325"/>
                </a:cubicBezTo>
                <a:cubicBezTo>
                  <a:pt x="6462713" y="1471613"/>
                  <a:pt x="6463884" y="1487657"/>
                  <a:pt x="6472238" y="1500188"/>
                </a:cubicBezTo>
                <a:cubicBezTo>
                  <a:pt x="6498375" y="1539394"/>
                  <a:pt x="6522821" y="1545268"/>
                  <a:pt x="6557963" y="1571625"/>
                </a:cubicBezTo>
                <a:cubicBezTo>
                  <a:pt x="6582359" y="1589922"/>
                  <a:pt x="6605588" y="1609725"/>
                  <a:pt x="6629400" y="1628775"/>
                </a:cubicBezTo>
                <a:cubicBezTo>
                  <a:pt x="6659881" y="1720217"/>
                  <a:pt x="6617970" y="1632585"/>
                  <a:pt x="6686550" y="1685925"/>
                </a:cubicBezTo>
                <a:cubicBezTo>
                  <a:pt x="6857374" y="1818788"/>
                  <a:pt x="6707805" y="1721467"/>
                  <a:pt x="6815138" y="1828800"/>
                </a:cubicBezTo>
                <a:cubicBezTo>
                  <a:pt x="6827280" y="1840942"/>
                  <a:pt x="6843713" y="1847850"/>
                  <a:pt x="6858000" y="1857375"/>
                </a:cubicBezTo>
                <a:cubicBezTo>
                  <a:pt x="6912728" y="1939467"/>
                  <a:pt x="6874431" y="1888093"/>
                  <a:pt x="6986588" y="2000250"/>
                </a:cubicBezTo>
                <a:lnTo>
                  <a:pt x="7072313" y="2085975"/>
                </a:lnTo>
                <a:cubicBezTo>
                  <a:pt x="7086601" y="2100263"/>
                  <a:pt x="7098363" y="2117630"/>
                  <a:pt x="7115175" y="2128838"/>
                </a:cubicBezTo>
                <a:cubicBezTo>
                  <a:pt x="7209906" y="2191991"/>
                  <a:pt x="7104647" y="2117772"/>
                  <a:pt x="7200900" y="2200275"/>
                </a:cubicBezTo>
                <a:cubicBezTo>
                  <a:pt x="7218980" y="2215772"/>
                  <a:pt x="7240350" y="2227208"/>
                  <a:pt x="7258050" y="2243138"/>
                </a:cubicBezTo>
                <a:cubicBezTo>
                  <a:pt x="7288087" y="2270172"/>
                  <a:pt x="7315200" y="2300288"/>
                  <a:pt x="7343775" y="2328863"/>
                </a:cubicBezTo>
                <a:cubicBezTo>
                  <a:pt x="7358063" y="2343150"/>
                  <a:pt x="7369826" y="2360517"/>
                  <a:pt x="7386638" y="2371725"/>
                </a:cubicBezTo>
                <a:cubicBezTo>
                  <a:pt x="7603309" y="2516172"/>
                  <a:pt x="7380929" y="2359824"/>
                  <a:pt x="7515225" y="2471738"/>
                </a:cubicBezTo>
                <a:cubicBezTo>
                  <a:pt x="7528417" y="2482731"/>
                  <a:pt x="7545254" y="2488905"/>
                  <a:pt x="7558088" y="2500313"/>
                </a:cubicBezTo>
                <a:cubicBezTo>
                  <a:pt x="7588292" y="2527161"/>
                  <a:pt x="7610189" y="2563622"/>
                  <a:pt x="7643813" y="2586038"/>
                </a:cubicBezTo>
                <a:cubicBezTo>
                  <a:pt x="7675815" y="2607373"/>
                  <a:pt x="7715474" y="2632668"/>
                  <a:pt x="7743825" y="2657475"/>
                </a:cubicBezTo>
                <a:cubicBezTo>
                  <a:pt x="7764100" y="2675216"/>
                  <a:pt x="7779422" y="2698461"/>
                  <a:pt x="7800975" y="2714625"/>
                </a:cubicBezTo>
                <a:cubicBezTo>
                  <a:pt x="7818014" y="2727404"/>
                  <a:pt x="7841086" y="2730421"/>
                  <a:pt x="7858125" y="2743200"/>
                </a:cubicBezTo>
                <a:cubicBezTo>
                  <a:pt x="7879678" y="2759364"/>
                  <a:pt x="7894820" y="2782817"/>
                  <a:pt x="7915275" y="2800350"/>
                </a:cubicBezTo>
                <a:cubicBezTo>
                  <a:pt x="7928313" y="2811525"/>
                  <a:pt x="7945100" y="2817750"/>
                  <a:pt x="7958138" y="2828925"/>
                </a:cubicBezTo>
                <a:cubicBezTo>
                  <a:pt x="7978593" y="2846458"/>
                  <a:pt x="7994833" y="2868542"/>
                  <a:pt x="8015288" y="2886075"/>
                </a:cubicBezTo>
                <a:cubicBezTo>
                  <a:pt x="8028325" y="2897250"/>
                  <a:pt x="8045113" y="2903475"/>
                  <a:pt x="8058150" y="2914650"/>
                </a:cubicBezTo>
                <a:cubicBezTo>
                  <a:pt x="8078605" y="2932183"/>
                  <a:pt x="8094845" y="2954267"/>
                  <a:pt x="8115300" y="2971800"/>
                </a:cubicBezTo>
                <a:cubicBezTo>
                  <a:pt x="8128338" y="2982975"/>
                  <a:pt x="8145125" y="2989200"/>
                  <a:pt x="8158163" y="3000375"/>
                </a:cubicBezTo>
                <a:cubicBezTo>
                  <a:pt x="8178618" y="3017908"/>
                  <a:pt x="8194617" y="3040278"/>
                  <a:pt x="8215313" y="3057525"/>
                </a:cubicBezTo>
                <a:cubicBezTo>
                  <a:pt x="8251900" y="3088014"/>
                  <a:pt x="8291864" y="3114212"/>
                  <a:pt x="8329613" y="3143250"/>
                </a:cubicBezTo>
                <a:cubicBezTo>
                  <a:pt x="8353784" y="3161843"/>
                  <a:pt x="8377238" y="3181350"/>
                  <a:pt x="8401050" y="3200400"/>
                </a:cubicBezTo>
                <a:cubicBezTo>
                  <a:pt x="8424863" y="3219450"/>
                  <a:pt x="8454191" y="3233154"/>
                  <a:pt x="8472488" y="3257550"/>
                </a:cubicBezTo>
                <a:cubicBezTo>
                  <a:pt x="8525653" y="3328437"/>
                  <a:pt x="8495537" y="3301491"/>
                  <a:pt x="8558213" y="3343275"/>
                </a:cubicBezTo>
                <a:cubicBezTo>
                  <a:pt x="8567738" y="3357563"/>
                  <a:pt x="8574646" y="3373996"/>
                  <a:pt x="8586788" y="3386138"/>
                </a:cubicBezTo>
                <a:cubicBezTo>
                  <a:pt x="8612796" y="3412146"/>
                  <a:pt x="8708664" y="3469817"/>
                  <a:pt x="8729663" y="3486150"/>
                </a:cubicBezTo>
                <a:cubicBezTo>
                  <a:pt x="8745612" y="3498555"/>
                  <a:pt x="8756576" y="3516608"/>
                  <a:pt x="8772525" y="3529013"/>
                </a:cubicBezTo>
                <a:cubicBezTo>
                  <a:pt x="8799634" y="3550098"/>
                  <a:pt x="8833966" y="3561879"/>
                  <a:pt x="8858250" y="3586163"/>
                </a:cubicBezTo>
                <a:cubicBezTo>
                  <a:pt x="8886825" y="3614738"/>
                  <a:pt x="8911646" y="3647641"/>
                  <a:pt x="8943975" y="3671888"/>
                </a:cubicBezTo>
                <a:cubicBezTo>
                  <a:pt x="8982075" y="3700463"/>
                  <a:pt x="9018648" y="3731196"/>
                  <a:pt x="9058275" y="3757613"/>
                </a:cubicBezTo>
                <a:cubicBezTo>
                  <a:pt x="9072563" y="3767138"/>
                  <a:pt x="9088100" y="3775013"/>
                  <a:pt x="9101138" y="3786188"/>
                </a:cubicBezTo>
                <a:cubicBezTo>
                  <a:pt x="9121593" y="3803721"/>
                  <a:pt x="9137251" y="3826508"/>
                  <a:pt x="9158288" y="3843338"/>
                </a:cubicBezTo>
                <a:cubicBezTo>
                  <a:pt x="9185105" y="3864792"/>
                  <a:pt x="9219729" y="3876204"/>
                  <a:pt x="9244013" y="3900488"/>
                </a:cubicBezTo>
                <a:cubicBezTo>
                  <a:pt x="9311812" y="3968287"/>
                  <a:pt x="9275605" y="3949119"/>
                  <a:pt x="9344025" y="3971925"/>
                </a:cubicBezTo>
                <a:cubicBezTo>
                  <a:pt x="9465936" y="4093836"/>
                  <a:pt x="9297409" y="3929350"/>
                  <a:pt x="9444038" y="4057650"/>
                </a:cubicBezTo>
                <a:cubicBezTo>
                  <a:pt x="9464313" y="4075391"/>
                  <a:pt x="9480733" y="4097267"/>
                  <a:pt x="9501188" y="4114800"/>
                </a:cubicBezTo>
                <a:cubicBezTo>
                  <a:pt x="9514225" y="4125975"/>
                  <a:pt x="9530859" y="4132382"/>
                  <a:pt x="9544050" y="4143375"/>
                </a:cubicBezTo>
                <a:cubicBezTo>
                  <a:pt x="9559572" y="4156310"/>
                  <a:pt x="9571572" y="4173088"/>
                  <a:pt x="9586913" y="4186238"/>
                </a:cubicBezTo>
                <a:cubicBezTo>
                  <a:pt x="9604993" y="4201735"/>
                  <a:pt x="9625983" y="4213603"/>
                  <a:pt x="9644063" y="4229100"/>
                </a:cubicBezTo>
                <a:cubicBezTo>
                  <a:pt x="9659404" y="4242250"/>
                  <a:pt x="9671584" y="4258813"/>
                  <a:pt x="9686925" y="4271963"/>
                </a:cubicBezTo>
                <a:cubicBezTo>
                  <a:pt x="9705005" y="4287460"/>
                  <a:pt x="9724698" y="4300984"/>
                  <a:pt x="9744075" y="4314825"/>
                </a:cubicBezTo>
                <a:cubicBezTo>
                  <a:pt x="9758048" y="4324806"/>
                  <a:pt x="9774232" y="4331849"/>
                  <a:pt x="9786938" y="4343400"/>
                </a:cubicBezTo>
                <a:cubicBezTo>
                  <a:pt x="9893928" y="4440663"/>
                  <a:pt x="9877550" y="4422167"/>
                  <a:pt x="9929813" y="4500563"/>
                </a:cubicBezTo>
                <a:cubicBezTo>
                  <a:pt x="9934575" y="4514850"/>
                  <a:pt x="9944100" y="4528365"/>
                  <a:pt x="9944100" y="4543425"/>
                </a:cubicBezTo>
                <a:cubicBezTo>
                  <a:pt x="9944100" y="4737244"/>
                  <a:pt x="9943868" y="4658537"/>
                  <a:pt x="9915525" y="4757738"/>
                </a:cubicBezTo>
                <a:cubicBezTo>
                  <a:pt x="9856849" y="4963105"/>
                  <a:pt x="9952564" y="4658972"/>
                  <a:pt x="9872663" y="4872038"/>
                </a:cubicBezTo>
                <a:cubicBezTo>
                  <a:pt x="9865768" y="4890424"/>
                  <a:pt x="9866110" y="4911139"/>
                  <a:pt x="9858375" y="4929188"/>
                </a:cubicBezTo>
                <a:cubicBezTo>
                  <a:pt x="9850247" y="4948152"/>
                  <a:pt x="9804693" y="5007811"/>
                  <a:pt x="9786938" y="5014913"/>
                </a:cubicBezTo>
                <a:cubicBezTo>
                  <a:pt x="9755671" y="5027420"/>
                  <a:pt x="9720210" y="5024079"/>
                  <a:pt x="9686925" y="5029200"/>
                </a:cubicBezTo>
                <a:cubicBezTo>
                  <a:pt x="9658293" y="5033605"/>
                  <a:pt x="9630146" y="5042330"/>
                  <a:pt x="9601200" y="5043488"/>
                </a:cubicBezTo>
                <a:cubicBezTo>
                  <a:pt x="9391763" y="5051865"/>
                  <a:pt x="9182100" y="5053013"/>
                  <a:pt x="8972550" y="5057775"/>
                </a:cubicBezTo>
                <a:cubicBezTo>
                  <a:pt x="8934450" y="5062538"/>
                  <a:pt x="8896027" y="5065194"/>
                  <a:pt x="8858250" y="5072063"/>
                </a:cubicBezTo>
                <a:cubicBezTo>
                  <a:pt x="8843433" y="5074757"/>
                  <a:pt x="8830205" y="5083656"/>
                  <a:pt x="8815388" y="5086350"/>
                </a:cubicBezTo>
                <a:cubicBezTo>
                  <a:pt x="8777611" y="5093219"/>
                  <a:pt x="8739148" y="5095563"/>
                  <a:pt x="8701088" y="5100638"/>
                </a:cubicBezTo>
                <a:cubicBezTo>
                  <a:pt x="8667707" y="5105089"/>
                  <a:pt x="8634239" y="5109073"/>
                  <a:pt x="8601075" y="5114925"/>
                </a:cubicBezTo>
                <a:cubicBezTo>
                  <a:pt x="8553246" y="5123365"/>
                  <a:pt x="8505825" y="5133975"/>
                  <a:pt x="8458200" y="5143500"/>
                </a:cubicBezTo>
                <a:cubicBezTo>
                  <a:pt x="8281697" y="5178801"/>
                  <a:pt x="8502167" y="5135506"/>
                  <a:pt x="8301038" y="5172075"/>
                </a:cubicBezTo>
                <a:cubicBezTo>
                  <a:pt x="8277145" y="5176419"/>
                  <a:pt x="8252860" y="5179385"/>
                  <a:pt x="8229600" y="5186363"/>
                </a:cubicBezTo>
                <a:cubicBezTo>
                  <a:pt x="8205035" y="5193733"/>
                  <a:pt x="8183044" y="5208718"/>
                  <a:pt x="8158163" y="5214938"/>
                </a:cubicBezTo>
                <a:cubicBezTo>
                  <a:pt x="8125492" y="5223106"/>
                  <a:pt x="8091104" y="5222287"/>
                  <a:pt x="8058150" y="5229225"/>
                </a:cubicBezTo>
                <a:cubicBezTo>
                  <a:pt x="8000505" y="5241361"/>
                  <a:pt x="7945478" y="5268170"/>
                  <a:pt x="7886700" y="5272088"/>
                </a:cubicBezTo>
                <a:lnTo>
                  <a:pt x="7672388" y="5286375"/>
                </a:lnTo>
                <a:cubicBezTo>
                  <a:pt x="7653338" y="5291138"/>
                  <a:pt x="7634558" y="5297150"/>
                  <a:pt x="7615238" y="5300663"/>
                </a:cubicBezTo>
                <a:cubicBezTo>
                  <a:pt x="7517677" y="5318401"/>
                  <a:pt x="7463589" y="5318130"/>
                  <a:pt x="7358063" y="5329238"/>
                </a:cubicBezTo>
                <a:cubicBezTo>
                  <a:pt x="7319877" y="5333258"/>
                  <a:pt x="7282037" y="5340463"/>
                  <a:pt x="7243763" y="5343525"/>
                </a:cubicBezTo>
                <a:lnTo>
                  <a:pt x="6843713" y="5372100"/>
                </a:lnTo>
                <a:cubicBezTo>
                  <a:pt x="6800801" y="5376391"/>
                  <a:pt x="6758014" y="5381873"/>
                  <a:pt x="6715125" y="5386388"/>
                </a:cubicBezTo>
                <a:lnTo>
                  <a:pt x="6572250" y="5400675"/>
                </a:lnTo>
                <a:cubicBezTo>
                  <a:pt x="6454538" y="5413066"/>
                  <a:pt x="6409575" y="5420459"/>
                  <a:pt x="6286500" y="5429250"/>
                </a:cubicBezTo>
                <a:cubicBezTo>
                  <a:pt x="6205604" y="5435028"/>
                  <a:pt x="6124450" y="5436984"/>
                  <a:pt x="6043613" y="5443538"/>
                </a:cubicBezTo>
                <a:cubicBezTo>
                  <a:pt x="5948201" y="5451274"/>
                  <a:pt x="5853345" y="5465293"/>
                  <a:pt x="5757863" y="5472113"/>
                </a:cubicBezTo>
                <a:lnTo>
                  <a:pt x="5557838" y="5486400"/>
                </a:lnTo>
                <a:lnTo>
                  <a:pt x="2643188" y="5457825"/>
                </a:lnTo>
                <a:cubicBezTo>
                  <a:pt x="2566855" y="5456267"/>
                  <a:pt x="2490768" y="5448617"/>
                  <a:pt x="2414588" y="5443538"/>
                </a:cubicBezTo>
                <a:cubicBezTo>
                  <a:pt x="2293352" y="5435456"/>
                  <a:pt x="2213635" y="5432405"/>
                  <a:pt x="2100263" y="5414963"/>
                </a:cubicBezTo>
                <a:cubicBezTo>
                  <a:pt x="2076261" y="5411270"/>
                  <a:pt x="2052531" y="5405943"/>
                  <a:pt x="2028825" y="5400675"/>
                </a:cubicBezTo>
                <a:cubicBezTo>
                  <a:pt x="2009656" y="5396415"/>
                  <a:pt x="1991171" y="5388728"/>
                  <a:pt x="1971675" y="5386388"/>
                </a:cubicBezTo>
                <a:cubicBezTo>
                  <a:pt x="1871926" y="5374418"/>
                  <a:pt x="1770736" y="5374330"/>
                  <a:pt x="1671638" y="5357813"/>
                </a:cubicBezTo>
                <a:cubicBezTo>
                  <a:pt x="1538702" y="5335656"/>
                  <a:pt x="1614738" y="5346407"/>
                  <a:pt x="1443038" y="5329238"/>
                </a:cubicBezTo>
                <a:cubicBezTo>
                  <a:pt x="1313417" y="5296832"/>
                  <a:pt x="1473585" y="5334792"/>
                  <a:pt x="1285875" y="5300663"/>
                </a:cubicBezTo>
                <a:cubicBezTo>
                  <a:pt x="1266555" y="5297150"/>
                  <a:pt x="1248227" y="5288669"/>
                  <a:pt x="1228725" y="5286375"/>
                </a:cubicBezTo>
                <a:cubicBezTo>
                  <a:pt x="1167055" y="5279120"/>
                  <a:pt x="1104775" y="5278267"/>
                  <a:pt x="1042988" y="5272088"/>
                </a:cubicBezTo>
                <a:cubicBezTo>
                  <a:pt x="1009479" y="5268737"/>
                  <a:pt x="976356" y="5262251"/>
                  <a:pt x="942975" y="5257800"/>
                </a:cubicBezTo>
                <a:cubicBezTo>
                  <a:pt x="904915" y="5252725"/>
                  <a:pt x="866625" y="5249351"/>
                  <a:pt x="828675" y="5243513"/>
                </a:cubicBezTo>
                <a:cubicBezTo>
                  <a:pt x="804673" y="5239820"/>
                  <a:pt x="781152" y="5233445"/>
                  <a:pt x="757238" y="5229225"/>
                </a:cubicBezTo>
                <a:cubicBezTo>
                  <a:pt x="612265" y="5203641"/>
                  <a:pt x="608447" y="5203887"/>
                  <a:pt x="485775" y="5186363"/>
                </a:cubicBezTo>
                <a:cubicBezTo>
                  <a:pt x="466725" y="5176838"/>
                  <a:pt x="448201" y="5166178"/>
                  <a:pt x="428625" y="5157788"/>
                </a:cubicBezTo>
                <a:cubicBezTo>
                  <a:pt x="399924" y="5145487"/>
                  <a:pt x="357622" y="5136465"/>
                  <a:pt x="328613" y="5129213"/>
                </a:cubicBezTo>
                <a:cubicBezTo>
                  <a:pt x="219394" y="5019994"/>
                  <a:pt x="373021" y="5164585"/>
                  <a:pt x="200025" y="5043488"/>
                </a:cubicBezTo>
                <a:cubicBezTo>
                  <a:pt x="177954" y="5028039"/>
                  <a:pt x="163330" y="5003871"/>
                  <a:pt x="142875" y="4986338"/>
                </a:cubicBezTo>
                <a:cubicBezTo>
                  <a:pt x="129837" y="4975163"/>
                  <a:pt x="113050" y="4968938"/>
                  <a:pt x="100012" y="4957763"/>
                </a:cubicBezTo>
                <a:cubicBezTo>
                  <a:pt x="46118" y="4911568"/>
                  <a:pt x="47991" y="4908307"/>
                  <a:pt x="14287" y="4857750"/>
                </a:cubicBezTo>
                <a:cubicBezTo>
                  <a:pt x="9525" y="4843463"/>
                  <a:pt x="0" y="4829948"/>
                  <a:pt x="0" y="4814888"/>
                </a:cubicBezTo>
                <a:cubicBezTo>
                  <a:pt x="0" y="4700489"/>
                  <a:pt x="7151" y="4586164"/>
                  <a:pt x="14287" y="4471988"/>
                </a:cubicBezTo>
                <a:cubicBezTo>
                  <a:pt x="21219" y="4361074"/>
                  <a:pt x="25134" y="4368012"/>
                  <a:pt x="57150" y="4271963"/>
                </a:cubicBezTo>
                <a:cubicBezTo>
                  <a:pt x="61912" y="4257675"/>
                  <a:pt x="58906" y="4237454"/>
                  <a:pt x="71437" y="4229100"/>
                </a:cubicBezTo>
                <a:lnTo>
                  <a:pt x="114300" y="4200525"/>
                </a:lnTo>
                <a:cubicBezTo>
                  <a:pt x="190502" y="4086223"/>
                  <a:pt x="90485" y="4224341"/>
                  <a:pt x="185738" y="4129088"/>
                </a:cubicBezTo>
                <a:cubicBezTo>
                  <a:pt x="280991" y="4033835"/>
                  <a:pt x="142873" y="4133852"/>
                  <a:pt x="257175" y="4057650"/>
                </a:cubicBezTo>
                <a:cubicBezTo>
                  <a:pt x="274831" y="4004685"/>
                  <a:pt x="257993" y="4021523"/>
                  <a:pt x="300038" y="4000500"/>
                </a:cubicBezTo>
                <a:lnTo>
                  <a:pt x="300038" y="4000500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1073616" y="3589378"/>
            <a:ext cx="6781800" cy="6168776"/>
          </a:xfrm>
          <a:custGeom>
            <a:avLst/>
            <a:gdLst>
              <a:gd name="connsiteX0" fmla="*/ 214313 w 9944100"/>
              <a:gd name="connsiteY0" fmla="*/ 4029075 h 5486400"/>
              <a:gd name="connsiteX1" fmla="*/ 214313 w 9944100"/>
              <a:gd name="connsiteY1" fmla="*/ 4029075 h 5486400"/>
              <a:gd name="connsiteX2" fmla="*/ 542925 w 9944100"/>
              <a:gd name="connsiteY2" fmla="*/ 4000500 h 5486400"/>
              <a:gd name="connsiteX3" fmla="*/ 614363 w 9944100"/>
              <a:gd name="connsiteY3" fmla="*/ 3971925 h 5486400"/>
              <a:gd name="connsiteX4" fmla="*/ 757238 w 9944100"/>
              <a:gd name="connsiteY4" fmla="*/ 3943350 h 5486400"/>
              <a:gd name="connsiteX5" fmla="*/ 828675 w 9944100"/>
              <a:gd name="connsiteY5" fmla="*/ 3914775 h 5486400"/>
              <a:gd name="connsiteX6" fmla="*/ 971550 w 9944100"/>
              <a:gd name="connsiteY6" fmla="*/ 3871913 h 5486400"/>
              <a:gd name="connsiteX7" fmla="*/ 1028700 w 9944100"/>
              <a:gd name="connsiteY7" fmla="*/ 3843338 h 5486400"/>
              <a:gd name="connsiteX8" fmla="*/ 1157288 w 9944100"/>
              <a:gd name="connsiteY8" fmla="*/ 3814763 h 5486400"/>
              <a:gd name="connsiteX9" fmla="*/ 1300163 w 9944100"/>
              <a:gd name="connsiteY9" fmla="*/ 3757613 h 5486400"/>
              <a:gd name="connsiteX10" fmla="*/ 1400175 w 9944100"/>
              <a:gd name="connsiteY10" fmla="*/ 3729038 h 5486400"/>
              <a:gd name="connsiteX11" fmla="*/ 1457325 w 9944100"/>
              <a:gd name="connsiteY11" fmla="*/ 3700463 h 5486400"/>
              <a:gd name="connsiteX12" fmla="*/ 1500188 w 9944100"/>
              <a:gd name="connsiteY12" fmla="*/ 3686175 h 5486400"/>
              <a:gd name="connsiteX13" fmla="*/ 1557338 w 9944100"/>
              <a:gd name="connsiteY13" fmla="*/ 3657600 h 5486400"/>
              <a:gd name="connsiteX14" fmla="*/ 1628775 w 9944100"/>
              <a:gd name="connsiteY14" fmla="*/ 3629025 h 5486400"/>
              <a:gd name="connsiteX15" fmla="*/ 1771650 w 9944100"/>
              <a:gd name="connsiteY15" fmla="*/ 3543300 h 5486400"/>
              <a:gd name="connsiteX16" fmla="*/ 1857375 w 9944100"/>
              <a:gd name="connsiteY16" fmla="*/ 3500438 h 5486400"/>
              <a:gd name="connsiteX17" fmla="*/ 1900238 w 9944100"/>
              <a:gd name="connsiteY17" fmla="*/ 3471863 h 5486400"/>
              <a:gd name="connsiteX18" fmla="*/ 1957388 w 9944100"/>
              <a:gd name="connsiteY18" fmla="*/ 3443288 h 5486400"/>
              <a:gd name="connsiteX19" fmla="*/ 2014538 w 9944100"/>
              <a:gd name="connsiteY19" fmla="*/ 3400425 h 5486400"/>
              <a:gd name="connsiteX20" fmla="*/ 2071688 w 9944100"/>
              <a:gd name="connsiteY20" fmla="*/ 3371850 h 5486400"/>
              <a:gd name="connsiteX21" fmla="*/ 2200275 w 9944100"/>
              <a:gd name="connsiteY21" fmla="*/ 3300413 h 5486400"/>
              <a:gd name="connsiteX22" fmla="*/ 2271713 w 9944100"/>
              <a:gd name="connsiteY22" fmla="*/ 3243263 h 5486400"/>
              <a:gd name="connsiteX23" fmla="*/ 2314575 w 9944100"/>
              <a:gd name="connsiteY23" fmla="*/ 3214688 h 5486400"/>
              <a:gd name="connsiteX24" fmla="*/ 2371725 w 9944100"/>
              <a:gd name="connsiteY24" fmla="*/ 3171825 h 5486400"/>
              <a:gd name="connsiteX25" fmla="*/ 2414588 w 9944100"/>
              <a:gd name="connsiteY25" fmla="*/ 3143250 h 5486400"/>
              <a:gd name="connsiteX26" fmla="*/ 2500313 w 9944100"/>
              <a:gd name="connsiteY26" fmla="*/ 3086100 h 5486400"/>
              <a:gd name="connsiteX27" fmla="*/ 2557463 w 9944100"/>
              <a:gd name="connsiteY27" fmla="*/ 3043238 h 5486400"/>
              <a:gd name="connsiteX28" fmla="*/ 2628900 w 9944100"/>
              <a:gd name="connsiteY28" fmla="*/ 2986088 h 5486400"/>
              <a:gd name="connsiteX29" fmla="*/ 2714625 w 9944100"/>
              <a:gd name="connsiteY29" fmla="*/ 2914650 h 5486400"/>
              <a:gd name="connsiteX30" fmla="*/ 2757488 w 9944100"/>
              <a:gd name="connsiteY30" fmla="*/ 2871788 h 5486400"/>
              <a:gd name="connsiteX31" fmla="*/ 2814638 w 9944100"/>
              <a:gd name="connsiteY31" fmla="*/ 2828925 h 5486400"/>
              <a:gd name="connsiteX32" fmla="*/ 2886075 w 9944100"/>
              <a:gd name="connsiteY32" fmla="*/ 2771775 h 5486400"/>
              <a:gd name="connsiteX33" fmla="*/ 2957513 w 9944100"/>
              <a:gd name="connsiteY33" fmla="*/ 2700338 h 5486400"/>
              <a:gd name="connsiteX34" fmla="*/ 3086100 w 9944100"/>
              <a:gd name="connsiteY34" fmla="*/ 2586038 h 5486400"/>
              <a:gd name="connsiteX35" fmla="*/ 3186113 w 9944100"/>
              <a:gd name="connsiteY35" fmla="*/ 2486025 h 5486400"/>
              <a:gd name="connsiteX36" fmla="*/ 3228975 w 9944100"/>
              <a:gd name="connsiteY36" fmla="*/ 2428875 h 5486400"/>
              <a:gd name="connsiteX37" fmla="*/ 3314700 w 9944100"/>
              <a:gd name="connsiteY37" fmla="*/ 2343150 h 5486400"/>
              <a:gd name="connsiteX38" fmla="*/ 3371850 w 9944100"/>
              <a:gd name="connsiteY38" fmla="*/ 2286000 h 5486400"/>
              <a:gd name="connsiteX39" fmla="*/ 3414713 w 9944100"/>
              <a:gd name="connsiteY39" fmla="*/ 2243138 h 5486400"/>
              <a:gd name="connsiteX40" fmla="*/ 3457575 w 9944100"/>
              <a:gd name="connsiteY40" fmla="*/ 2214563 h 5486400"/>
              <a:gd name="connsiteX41" fmla="*/ 3557588 w 9944100"/>
              <a:gd name="connsiteY41" fmla="*/ 2114550 h 5486400"/>
              <a:gd name="connsiteX42" fmla="*/ 3586163 w 9944100"/>
              <a:gd name="connsiteY42" fmla="*/ 2071688 h 5486400"/>
              <a:gd name="connsiteX43" fmla="*/ 3643313 w 9944100"/>
              <a:gd name="connsiteY43" fmla="*/ 2028825 h 5486400"/>
              <a:gd name="connsiteX44" fmla="*/ 3771900 w 9944100"/>
              <a:gd name="connsiteY44" fmla="*/ 1885950 h 5486400"/>
              <a:gd name="connsiteX45" fmla="*/ 3914775 w 9944100"/>
              <a:gd name="connsiteY45" fmla="*/ 1757363 h 5486400"/>
              <a:gd name="connsiteX46" fmla="*/ 3957638 w 9944100"/>
              <a:gd name="connsiteY46" fmla="*/ 1714500 h 5486400"/>
              <a:gd name="connsiteX47" fmla="*/ 4100513 w 9944100"/>
              <a:gd name="connsiteY47" fmla="*/ 1557338 h 5486400"/>
              <a:gd name="connsiteX48" fmla="*/ 4214813 w 9944100"/>
              <a:gd name="connsiteY48" fmla="*/ 1457325 h 5486400"/>
              <a:gd name="connsiteX49" fmla="*/ 4271963 w 9944100"/>
              <a:gd name="connsiteY49" fmla="*/ 1385888 h 5486400"/>
              <a:gd name="connsiteX50" fmla="*/ 4329113 w 9944100"/>
              <a:gd name="connsiteY50" fmla="*/ 1343025 h 5486400"/>
              <a:gd name="connsiteX51" fmla="*/ 4386263 w 9944100"/>
              <a:gd name="connsiteY51" fmla="*/ 1257300 h 5486400"/>
              <a:gd name="connsiteX52" fmla="*/ 4457700 w 9944100"/>
              <a:gd name="connsiteY52" fmla="*/ 1171575 h 5486400"/>
              <a:gd name="connsiteX53" fmla="*/ 4514850 w 9944100"/>
              <a:gd name="connsiteY53" fmla="*/ 1114425 h 5486400"/>
              <a:gd name="connsiteX54" fmla="*/ 4572000 w 9944100"/>
              <a:gd name="connsiteY54" fmla="*/ 1028700 h 5486400"/>
              <a:gd name="connsiteX55" fmla="*/ 4629150 w 9944100"/>
              <a:gd name="connsiteY55" fmla="*/ 971550 h 5486400"/>
              <a:gd name="connsiteX56" fmla="*/ 4686300 w 9944100"/>
              <a:gd name="connsiteY56" fmla="*/ 885825 h 5486400"/>
              <a:gd name="connsiteX57" fmla="*/ 4757738 w 9944100"/>
              <a:gd name="connsiteY57" fmla="*/ 785813 h 5486400"/>
              <a:gd name="connsiteX58" fmla="*/ 4772025 w 9944100"/>
              <a:gd name="connsiteY58" fmla="*/ 742950 h 5486400"/>
              <a:gd name="connsiteX59" fmla="*/ 4857750 w 9944100"/>
              <a:gd name="connsiteY59" fmla="*/ 614363 h 5486400"/>
              <a:gd name="connsiteX60" fmla="*/ 4886325 w 9944100"/>
              <a:gd name="connsiteY60" fmla="*/ 571500 h 5486400"/>
              <a:gd name="connsiteX61" fmla="*/ 4943475 w 9944100"/>
              <a:gd name="connsiteY61" fmla="*/ 514350 h 5486400"/>
              <a:gd name="connsiteX62" fmla="*/ 4972050 w 9944100"/>
              <a:gd name="connsiteY62" fmla="*/ 457200 h 5486400"/>
              <a:gd name="connsiteX63" fmla="*/ 5072063 w 9944100"/>
              <a:gd name="connsiteY63" fmla="*/ 314325 h 5486400"/>
              <a:gd name="connsiteX64" fmla="*/ 5100638 w 9944100"/>
              <a:gd name="connsiteY64" fmla="*/ 271463 h 5486400"/>
              <a:gd name="connsiteX65" fmla="*/ 5114925 w 9944100"/>
              <a:gd name="connsiteY65" fmla="*/ 214313 h 5486400"/>
              <a:gd name="connsiteX66" fmla="*/ 5129213 w 9944100"/>
              <a:gd name="connsiteY66" fmla="*/ 142875 h 5486400"/>
              <a:gd name="connsiteX67" fmla="*/ 5157788 w 9944100"/>
              <a:gd name="connsiteY67" fmla="*/ 57150 h 5486400"/>
              <a:gd name="connsiteX68" fmla="*/ 5172075 w 9944100"/>
              <a:gd name="connsiteY68" fmla="*/ 14288 h 5486400"/>
              <a:gd name="connsiteX69" fmla="*/ 5214938 w 9944100"/>
              <a:gd name="connsiteY69" fmla="*/ 0 h 5486400"/>
              <a:gd name="connsiteX70" fmla="*/ 5286375 w 9944100"/>
              <a:gd name="connsiteY70" fmla="*/ 85725 h 5486400"/>
              <a:gd name="connsiteX71" fmla="*/ 5329238 w 9944100"/>
              <a:gd name="connsiteY71" fmla="*/ 114300 h 5486400"/>
              <a:gd name="connsiteX72" fmla="*/ 5400675 w 9944100"/>
              <a:gd name="connsiteY72" fmla="*/ 185738 h 5486400"/>
              <a:gd name="connsiteX73" fmla="*/ 5429250 w 9944100"/>
              <a:gd name="connsiteY73" fmla="*/ 228600 h 5486400"/>
              <a:gd name="connsiteX74" fmla="*/ 5514975 w 9944100"/>
              <a:gd name="connsiteY74" fmla="*/ 314325 h 5486400"/>
              <a:gd name="connsiteX75" fmla="*/ 5586413 w 9944100"/>
              <a:gd name="connsiteY75" fmla="*/ 400050 h 5486400"/>
              <a:gd name="connsiteX76" fmla="*/ 5657850 w 9944100"/>
              <a:gd name="connsiteY76" fmla="*/ 471488 h 5486400"/>
              <a:gd name="connsiteX77" fmla="*/ 5686425 w 9944100"/>
              <a:gd name="connsiteY77" fmla="*/ 528638 h 5486400"/>
              <a:gd name="connsiteX78" fmla="*/ 5772150 w 9944100"/>
              <a:gd name="connsiteY78" fmla="*/ 614363 h 5486400"/>
              <a:gd name="connsiteX79" fmla="*/ 5843588 w 9944100"/>
              <a:gd name="connsiteY79" fmla="*/ 700088 h 5486400"/>
              <a:gd name="connsiteX80" fmla="*/ 5872163 w 9944100"/>
              <a:gd name="connsiteY80" fmla="*/ 757238 h 5486400"/>
              <a:gd name="connsiteX81" fmla="*/ 5915025 w 9944100"/>
              <a:gd name="connsiteY81" fmla="*/ 800100 h 5486400"/>
              <a:gd name="connsiteX82" fmla="*/ 5943600 w 9944100"/>
              <a:gd name="connsiteY82" fmla="*/ 842963 h 5486400"/>
              <a:gd name="connsiteX83" fmla="*/ 5986463 w 9944100"/>
              <a:gd name="connsiteY83" fmla="*/ 900113 h 5486400"/>
              <a:gd name="connsiteX84" fmla="*/ 6029325 w 9944100"/>
              <a:gd name="connsiteY84" fmla="*/ 942975 h 5486400"/>
              <a:gd name="connsiteX85" fmla="*/ 6115050 w 9944100"/>
              <a:gd name="connsiteY85" fmla="*/ 1057275 h 5486400"/>
              <a:gd name="connsiteX86" fmla="*/ 6186488 w 9944100"/>
              <a:gd name="connsiteY86" fmla="*/ 1143000 h 5486400"/>
              <a:gd name="connsiteX87" fmla="*/ 6243638 w 9944100"/>
              <a:gd name="connsiteY87" fmla="*/ 1214438 h 5486400"/>
              <a:gd name="connsiteX88" fmla="*/ 6286500 w 9944100"/>
              <a:gd name="connsiteY88" fmla="*/ 1285875 h 5486400"/>
              <a:gd name="connsiteX89" fmla="*/ 6343650 w 9944100"/>
              <a:gd name="connsiteY89" fmla="*/ 1328738 h 5486400"/>
              <a:gd name="connsiteX90" fmla="*/ 6457950 w 9944100"/>
              <a:gd name="connsiteY90" fmla="*/ 1457325 h 5486400"/>
              <a:gd name="connsiteX91" fmla="*/ 6472238 w 9944100"/>
              <a:gd name="connsiteY91" fmla="*/ 1500188 h 5486400"/>
              <a:gd name="connsiteX92" fmla="*/ 6557963 w 9944100"/>
              <a:gd name="connsiteY92" fmla="*/ 1571625 h 5486400"/>
              <a:gd name="connsiteX93" fmla="*/ 6629400 w 9944100"/>
              <a:gd name="connsiteY93" fmla="*/ 1628775 h 5486400"/>
              <a:gd name="connsiteX94" fmla="*/ 6686550 w 9944100"/>
              <a:gd name="connsiteY94" fmla="*/ 1685925 h 5486400"/>
              <a:gd name="connsiteX95" fmla="*/ 6815138 w 9944100"/>
              <a:gd name="connsiteY95" fmla="*/ 1828800 h 5486400"/>
              <a:gd name="connsiteX96" fmla="*/ 6858000 w 9944100"/>
              <a:gd name="connsiteY96" fmla="*/ 1857375 h 5486400"/>
              <a:gd name="connsiteX97" fmla="*/ 6986588 w 9944100"/>
              <a:gd name="connsiteY97" fmla="*/ 2000250 h 5486400"/>
              <a:gd name="connsiteX98" fmla="*/ 7072313 w 9944100"/>
              <a:gd name="connsiteY98" fmla="*/ 2085975 h 5486400"/>
              <a:gd name="connsiteX99" fmla="*/ 7115175 w 9944100"/>
              <a:gd name="connsiteY99" fmla="*/ 2128838 h 5486400"/>
              <a:gd name="connsiteX100" fmla="*/ 7200900 w 9944100"/>
              <a:gd name="connsiteY100" fmla="*/ 2200275 h 5486400"/>
              <a:gd name="connsiteX101" fmla="*/ 7258050 w 9944100"/>
              <a:gd name="connsiteY101" fmla="*/ 2243138 h 5486400"/>
              <a:gd name="connsiteX102" fmla="*/ 7343775 w 9944100"/>
              <a:gd name="connsiteY102" fmla="*/ 2328863 h 5486400"/>
              <a:gd name="connsiteX103" fmla="*/ 7386638 w 9944100"/>
              <a:gd name="connsiteY103" fmla="*/ 2371725 h 5486400"/>
              <a:gd name="connsiteX104" fmla="*/ 7515225 w 9944100"/>
              <a:gd name="connsiteY104" fmla="*/ 2471738 h 5486400"/>
              <a:gd name="connsiteX105" fmla="*/ 7558088 w 9944100"/>
              <a:gd name="connsiteY105" fmla="*/ 2500313 h 5486400"/>
              <a:gd name="connsiteX106" fmla="*/ 7643813 w 9944100"/>
              <a:gd name="connsiteY106" fmla="*/ 2586038 h 5486400"/>
              <a:gd name="connsiteX107" fmla="*/ 7743825 w 9944100"/>
              <a:gd name="connsiteY107" fmla="*/ 2657475 h 5486400"/>
              <a:gd name="connsiteX108" fmla="*/ 7800975 w 9944100"/>
              <a:gd name="connsiteY108" fmla="*/ 2714625 h 5486400"/>
              <a:gd name="connsiteX109" fmla="*/ 7858125 w 9944100"/>
              <a:gd name="connsiteY109" fmla="*/ 2743200 h 5486400"/>
              <a:gd name="connsiteX110" fmla="*/ 7915275 w 9944100"/>
              <a:gd name="connsiteY110" fmla="*/ 2800350 h 5486400"/>
              <a:gd name="connsiteX111" fmla="*/ 7958138 w 9944100"/>
              <a:gd name="connsiteY111" fmla="*/ 2828925 h 5486400"/>
              <a:gd name="connsiteX112" fmla="*/ 8015288 w 9944100"/>
              <a:gd name="connsiteY112" fmla="*/ 2886075 h 5486400"/>
              <a:gd name="connsiteX113" fmla="*/ 8058150 w 9944100"/>
              <a:gd name="connsiteY113" fmla="*/ 2914650 h 5486400"/>
              <a:gd name="connsiteX114" fmla="*/ 8115300 w 9944100"/>
              <a:gd name="connsiteY114" fmla="*/ 2971800 h 5486400"/>
              <a:gd name="connsiteX115" fmla="*/ 8158163 w 9944100"/>
              <a:gd name="connsiteY115" fmla="*/ 3000375 h 5486400"/>
              <a:gd name="connsiteX116" fmla="*/ 8215313 w 9944100"/>
              <a:gd name="connsiteY116" fmla="*/ 3057525 h 5486400"/>
              <a:gd name="connsiteX117" fmla="*/ 8329613 w 9944100"/>
              <a:gd name="connsiteY117" fmla="*/ 3143250 h 5486400"/>
              <a:gd name="connsiteX118" fmla="*/ 8401050 w 9944100"/>
              <a:gd name="connsiteY118" fmla="*/ 3200400 h 5486400"/>
              <a:gd name="connsiteX119" fmla="*/ 8472488 w 9944100"/>
              <a:gd name="connsiteY119" fmla="*/ 3257550 h 5486400"/>
              <a:gd name="connsiteX120" fmla="*/ 8558213 w 9944100"/>
              <a:gd name="connsiteY120" fmla="*/ 3343275 h 5486400"/>
              <a:gd name="connsiteX121" fmla="*/ 8586788 w 9944100"/>
              <a:gd name="connsiteY121" fmla="*/ 3386138 h 5486400"/>
              <a:gd name="connsiteX122" fmla="*/ 8729663 w 9944100"/>
              <a:gd name="connsiteY122" fmla="*/ 3486150 h 5486400"/>
              <a:gd name="connsiteX123" fmla="*/ 8772525 w 9944100"/>
              <a:gd name="connsiteY123" fmla="*/ 3529013 h 5486400"/>
              <a:gd name="connsiteX124" fmla="*/ 8858250 w 9944100"/>
              <a:gd name="connsiteY124" fmla="*/ 3586163 h 5486400"/>
              <a:gd name="connsiteX125" fmla="*/ 8943975 w 9944100"/>
              <a:gd name="connsiteY125" fmla="*/ 3671888 h 5486400"/>
              <a:gd name="connsiteX126" fmla="*/ 9058275 w 9944100"/>
              <a:gd name="connsiteY126" fmla="*/ 3757613 h 5486400"/>
              <a:gd name="connsiteX127" fmla="*/ 9101138 w 9944100"/>
              <a:gd name="connsiteY127" fmla="*/ 3786188 h 5486400"/>
              <a:gd name="connsiteX128" fmla="*/ 9158288 w 9944100"/>
              <a:gd name="connsiteY128" fmla="*/ 3843338 h 5486400"/>
              <a:gd name="connsiteX129" fmla="*/ 9244013 w 9944100"/>
              <a:gd name="connsiteY129" fmla="*/ 3900488 h 5486400"/>
              <a:gd name="connsiteX130" fmla="*/ 9344025 w 9944100"/>
              <a:gd name="connsiteY130" fmla="*/ 3971925 h 5486400"/>
              <a:gd name="connsiteX131" fmla="*/ 9444038 w 9944100"/>
              <a:gd name="connsiteY131" fmla="*/ 4057650 h 5486400"/>
              <a:gd name="connsiteX132" fmla="*/ 9501188 w 9944100"/>
              <a:gd name="connsiteY132" fmla="*/ 4114800 h 5486400"/>
              <a:gd name="connsiteX133" fmla="*/ 9544050 w 9944100"/>
              <a:gd name="connsiteY133" fmla="*/ 4143375 h 5486400"/>
              <a:gd name="connsiteX134" fmla="*/ 9586913 w 9944100"/>
              <a:gd name="connsiteY134" fmla="*/ 4186238 h 5486400"/>
              <a:gd name="connsiteX135" fmla="*/ 9644063 w 9944100"/>
              <a:gd name="connsiteY135" fmla="*/ 4229100 h 5486400"/>
              <a:gd name="connsiteX136" fmla="*/ 9686925 w 9944100"/>
              <a:gd name="connsiteY136" fmla="*/ 4271963 h 5486400"/>
              <a:gd name="connsiteX137" fmla="*/ 9744075 w 9944100"/>
              <a:gd name="connsiteY137" fmla="*/ 4314825 h 5486400"/>
              <a:gd name="connsiteX138" fmla="*/ 9786938 w 9944100"/>
              <a:gd name="connsiteY138" fmla="*/ 4343400 h 5486400"/>
              <a:gd name="connsiteX139" fmla="*/ 9929813 w 9944100"/>
              <a:gd name="connsiteY139" fmla="*/ 4500563 h 5486400"/>
              <a:gd name="connsiteX140" fmla="*/ 9944100 w 9944100"/>
              <a:gd name="connsiteY140" fmla="*/ 4543425 h 5486400"/>
              <a:gd name="connsiteX141" fmla="*/ 9915525 w 9944100"/>
              <a:gd name="connsiteY141" fmla="*/ 4757738 h 5486400"/>
              <a:gd name="connsiteX142" fmla="*/ 9872663 w 9944100"/>
              <a:gd name="connsiteY142" fmla="*/ 4872038 h 5486400"/>
              <a:gd name="connsiteX143" fmla="*/ 9858375 w 9944100"/>
              <a:gd name="connsiteY143" fmla="*/ 4929188 h 5486400"/>
              <a:gd name="connsiteX144" fmla="*/ 9786938 w 9944100"/>
              <a:gd name="connsiteY144" fmla="*/ 5014913 h 5486400"/>
              <a:gd name="connsiteX145" fmla="*/ 9686925 w 9944100"/>
              <a:gd name="connsiteY145" fmla="*/ 5029200 h 5486400"/>
              <a:gd name="connsiteX146" fmla="*/ 9601200 w 9944100"/>
              <a:gd name="connsiteY146" fmla="*/ 5043488 h 5486400"/>
              <a:gd name="connsiteX147" fmla="*/ 8972550 w 9944100"/>
              <a:gd name="connsiteY147" fmla="*/ 5057775 h 5486400"/>
              <a:gd name="connsiteX148" fmla="*/ 8858250 w 9944100"/>
              <a:gd name="connsiteY148" fmla="*/ 5072063 h 5486400"/>
              <a:gd name="connsiteX149" fmla="*/ 8815388 w 9944100"/>
              <a:gd name="connsiteY149" fmla="*/ 5086350 h 5486400"/>
              <a:gd name="connsiteX150" fmla="*/ 8701088 w 9944100"/>
              <a:gd name="connsiteY150" fmla="*/ 5100638 h 5486400"/>
              <a:gd name="connsiteX151" fmla="*/ 8601075 w 9944100"/>
              <a:gd name="connsiteY151" fmla="*/ 5114925 h 5486400"/>
              <a:gd name="connsiteX152" fmla="*/ 8458200 w 9944100"/>
              <a:gd name="connsiteY152" fmla="*/ 5143500 h 5486400"/>
              <a:gd name="connsiteX153" fmla="*/ 8301038 w 9944100"/>
              <a:gd name="connsiteY153" fmla="*/ 5172075 h 5486400"/>
              <a:gd name="connsiteX154" fmla="*/ 8229600 w 9944100"/>
              <a:gd name="connsiteY154" fmla="*/ 5186363 h 5486400"/>
              <a:gd name="connsiteX155" fmla="*/ 8158163 w 9944100"/>
              <a:gd name="connsiteY155" fmla="*/ 5214938 h 5486400"/>
              <a:gd name="connsiteX156" fmla="*/ 8058150 w 9944100"/>
              <a:gd name="connsiteY156" fmla="*/ 5229225 h 5486400"/>
              <a:gd name="connsiteX157" fmla="*/ 7886700 w 9944100"/>
              <a:gd name="connsiteY157" fmla="*/ 5272088 h 5486400"/>
              <a:gd name="connsiteX158" fmla="*/ 7672388 w 9944100"/>
              <a:gd name="connsiteY158" fmla="*/ 5286375 h 5486400"/>
              <a:gd name="connsiteX159" fmla="*/ 7615238 w 9944100"/>
              <a:gd name="connsiteY159" fmla="*/ 5300663 h 5486400"/>
              <a:gd name="connsiteX160" fmla="*/ 7358063 w 9944100"/>
              <a:gd name="connsiteY160" fmla="*/ 5329238 h 5486400"/>
              <a:gd name="connsiteX161" fmla="*/ 7243763 w 9944100"/>
              <a:gd name="connsiteY161" fmla="*/ 5343525 h 5486400"/>
              <a:gd name="connsiteX162" fmla="*/ 6843713 w 9944100"/>
              <a:gd name="connsiteY162" fmla="*/ 5372100 h 5486400"/>
              <a:gd name="connsiteX163" fmla="*/ 6715125 w 9944100"/>
              <a:gd name="connsiteY163" fmla="*/ 5386388 h 5486400"/>
              <a:gd name="connsiteX164" fmla="*/ 6572250 w 9944100"/>
              <a:gd name="connsiteY164" fmla="*/ 5400675 h 5486400"/>
              <a:gd name="connsiteX165" fmla="*/ 6286500 w 9944100"/>
              <a:gd name="connsiteY165" fmla="*/ 5429250 h 5486400"/>
              <a:gd name="connsiteX166" fmla="*/ 6043613 w 9944100"/>
              <a:gd name="connsiteY166" fmla="*/ 5443538 h 5486400"/>
              <a:gd name="connsiteX167" fmla="*/ 5757863 w 9944100"/>
              <a:gd name="connsiteY167" fmla="*/ 5472113 h 5486400"/>
              <a:gd name="connsiteX168" fmla="*/ 5557838 w 9944100"/>
              <a:gd name="connsiteY168" fmla="*/ 5486400 h 5486400"/>
              <a:gd name="connsiteX169" fmla="*/ 2643188 w 9944100"/>
              <a:gd name="connsiteY169" fmla="*/ 5457825 h 5486400"/>
              <a:gd name="connsiteX170" fmla="*/ 2414588 w 9944100"/>
              <a:gd name="connsiteY170" fmla="*/ 5443538 h 5486400"/>
              <a:gd name="connsiteX171" fmla="*/ 2100263 w 9944100"/>
              <a:gd name="connsiteY171" fmla="*/ 5414963 h 5486400"/>
              <a:gd name="connsiteX172" fmla="*/ 2028825 w 9944100"/>
              <a:gd name="connsiteY172" fmla="*/ 5400675 h 5486400"/>
              <a:gd name="connsiteX173" fmla="*/ 1971675 w 9944100"/>
              <a:gd name="connsiteY173" fmla="*/ 5386388 h 5486400"/>
              <a:gd name="connsiteX174" fmla="*/ 1671638 w 9944100"/>
              <a:gd name="connsiteY174" fmla="*/ 5357813 h 5486400"/>
              <a:gd name="connsiteX175" fmla="*/ 1443038 w 9944100"/>
              <a:gd name="connsiteY175" fmla="*/ 5329238 h 5486400"/>
              <a:gd name="connsiteX176" fmla="*/ 1285875 w 9944100"/>
              <a:gd name="connsiteY176" fmla="*/ 5300663 h 5486400"/>
              <a:gd name="connsiteX177" fmla="*/ 1228725 w 9944100"/>
              <a:gd name="connsiteY177" fmla="*/ 5286375 h 5486400"/>
              <a:gd name="connsiteX178" fmla="*/ 1042988 w 9944100"/>
              <a:gd name="connsiteY178" fmla="*/ 5272088 h 5486400"/>
              <a:gd name="connsiteX179" fmla="*/ 942975 w 9944100"/>
              <a:gd name="connsiteY179" fmla="*/ 5257800 h 5486400"/>
              <a:gd name="connsiteX180" fmla="*/ 828675 w 9944100"/>
              <a:gd name="connsiteY180" fmla="*/ 5243513 h 5486400"/>
              <a:gd name="connsiteX181" fmla="*/ 757238 w 9944100"/>
              <a:gd name="connsiteY181" fmla="*/ 5229225 h 5486400"/>
              <a:gd name="connsiteX182" fmla="*/ 485775 w 9944100"/>
              <a:gd name="connsiteY182" fmla="*/ 5186363 h 5486400"/>
              <a:gd name="connsiteX183" fmla="*/ 428625 w 9944100"/>
              <a:gd name="connsiteY183" fmla="*/ 5157788 h 5486400"/>
              <a:gd name="connsiteX184" fmla="*/ 328613 w 9944100"/>
              <a:gd name="connsiteY184" fmla="*/ 5129213 h 5486400"/>
              <a:gd name="connsiteX185" fmla="*/ 200025 w 9944100"/>
              <a:gd name="connsiteY185" fmla="*/ 5043488 h 5486400"/>
              <a:gd name="connsiteX186" fmla="*/ 142875 w 9944100"/>
              <a:gd name="connsiteY186" fmla="*/ 4986338 h 5486400"/>
              <a:gd name="connsiteX187" fmla="*/ 100012 w 9944100"/>
              <a:gd name="connsiteY187" fmla="*/ 4957763 h 5486400"/>
              <a:gd name="connsiteX188" fmla="*/ 14287 w 9944100"/>
              <a:gd name="connsiteY188" fmla="*/ 4857750 h 5486400"/>
              <a:gd name="connsiteX189" fmla="*/ 0 w 9944100"/>
              <a:gd name="connsiteY189" fmla="*/ 4814888 h 5486400"/>
              <a:gd name="connsiteX190" fmla="*/ 14287 w 9944100"/>
              <a:gd name="connsiteY190" fmla="*/ 4471988 h 5486400"/>
              <a:gd name="connsiteX191" fmla="*/ 57150 w 9944100"/>
              <a:gd name="connsiteY191" fmla="*/ 4271963 h 5486400"/>
              <a:gd name="connsiteX192" fmla="*/ 71437 w 9944100"/>
              <a:gd name="connsiteY192" fmla="*/ 4229100 h 5486400"/>
              <a:gd name="connsiteX193" fmla="*/ 114300 w 9944100"/>
              <a:gd name="connsiteY193" fmla="*/ 4200525 h 5486400"/>
              <a:gd name="connsiteX194" fmla="*/ 185738 w 9944100"/>
              <a:gd name="connsiteY194" fmla="*/ 4129088 h 5486400"/>
              <a:gd name="connsiteX195" fmla="*/ 257175 w 9944100"/>
              <a:gd name="connsiteY195" fmla="*/ 4057650 h 5486400"/>
              <a:gd name="connsiteX196" fmla="*/ 300038 w 9944100"/>
              <a:gd name="connsiteY196" fmla="*/ 4000500 h 5486400"/>
              <a:gd name="connsiteX197" fmla="*/ 300038 w 9944100"/>
              <a:gd name="connsiteY197" fmla="*/ 40005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9944100" h="5486400">
                <a:moveTo>
                  <a:pt x="214313" y="4029075"/>
                </a:moveTo>
                <a:lnTo>
                  <a:pt x="214313" y="4029075"/>
                </a:lnTo>
                <a:cubicBezTo>
                  <a:pt x="249050" y="4026904"/>
                  <a:pt x="467665" y="4019315"/>
                  <a:pt x="542925" y="4000500"/>
                </a:cubicBezTo>
                <a:cubicBezTo>
                  <a:pt x="567806" y="3994280"/>
                  <a:pt x="589582" y="3978533"/>
                  <a:pt x="614363" y="3971925"/>
                </a:cubicBezTo>
                <a:cubicBezTo>
                  <a:pt x="661291" y="3959411"/>
                  <a:pt x="712144" y="3961388"/>
                  <a:pt x="757238" y="3943350"/>
                </a:cubicBezTo>
                <a:cubicBezTo>
                  <a:pt x="781050" y="3933825"/>
                  <a:pt x="804344" y="3922885"/>
                  <a:pt x="828675" y="3914775"/>
                </a:cubicBezTo>
                <a:cubicBezTo>
                  <a:pt x="890206" y="3894265"/>
                  <a:pt x="905301" y="3905038"/>
                  <a:pt x="971550" y="3871913"/>
                </a:cubicBezTo>
                <a:cubicBezTo>
                  <a:pt x="990600" y="3862388"/>
                  <a:pt x="1008343" y="3849602"/>
                  <a:pt x="1028700" y="3843338"/>
                </a:cubicBezTo>
                <a:cubicBezTo>
                  <a:pt x="1070667" y="3830425"/>
                  <a:pt x="1114691" y="3825412"/>
                  <a:pt x="1157288" y="3814763"/>
                </a:cubicBezTo>
                <a:cubicBezTo>
                  <a:pt x="1205964" y="3802594"/>
                  <a:pt x="1255174" y="3773680"/>
                  <a:pt x="1300163" y="3757613"/>
                </a:cubicBezTo>
                <a:cubicBezTo>
                  <a:pt x="1332815" y="3745952"/>
                  <a:pt x="1367591" y="3740887"/>
                  <a:pt x="1400175" y="3729038"/>
                </a:cubicBezTo>
                <a:cubicBezTo>
                  <a:pt x="1420191" y="3721759"/>
                  <a:pt x="1437749" y="3708853"/>
                  <a:pt x="1457325" y="3700463"/>
                </a:cubicBezTo>
                <a:cubicBezTo>
                  <a:pt x="1471168" y="3694530"/>
                  <a:pt x="1486345" y="3692108"/>
                  <a:pt x="1500188" y="3686175"/>
                </a:cubicBezTo>
                <a:cubicBezTo>
                  <a:pt x="1519764" y="3677785"/>
                  <a:pt x="1537875" y="3666250"/>
                  <a:pt x="1557338" y="3657600"/>
                </a:cubicBezTo>
                <a:cubicBezTo>
                  <a:pt x="1580774" y="3647184"/>
                  <a:pt x="1605339" y="3639441"/>
                  <a:pt x="1628775" y="3629025"/>
                </a:cubicBezTo>
                <a:cubicBezTo>
                  <a:pt x="1821263" y="3543474"/>
                  <a:pt x="1499508" y="3679370"/>
                  <a:pt x="1771650" y="3543300"/>
                </a:cubicBezTo>
                <a:cubicBezTo>
                  <a:pt x="1800225" y="3529013"/>
                  <a:pt x="1829448" y="3515953"/>
                  <a:pt x="1857375" y="3500438"/>
                </a:cubicBezTo>
                <a:cubicBezTo>
                  <a:pt x="1872386" y="3492099"/>
                  <a:pt x="1885329" y="3480382"/>
                  <a:pt x="1900238" y="3471863"/>
                </a:cubicBezTo>
                <a:cubicBezTo>
                  <a:pt x="1918730" y="3461296"/>
                  <a:pt x="1939327" y="3454576"/>
                  <a:pt x="1957388" y="3443288"/>
                </a:cubicBezTo>
                <a:cubicBezTo>
                  <a:pt x="1977581" y="3430667"/>
                  <a:pt x="1994345" y="3413046"/>
                  <a:pt x="2014538" y="3400425"/>
                </a:cubicBezTo>
                <a:cubicBezTo>
                  <a:pt x="2032599" y="3389137"/>
                  <a:pt x="2053425" y="3382808"/>
                  <a:pt x="2071688" y="3371850"/>
                </a:cubicBezTo>
                <a:cubicBezTo>
                  <a:pt x="2194507" y="3298159"/>
                  <a:pt x="2114061" y="3329150"/>
                  <a:pt x="2200275" y="3300413"/>
                </a:cubicBezTo>
                <a:cubicBezTo>
                  <a:pt x="2224088" y="3281363"/>
                  <a:pt x="2247317" y="3261560"/>
                  <a:pt x="2271713" y="3243263"/>
                </a:cubicBezTo>
                <a:cubicBezTo>
                  <a:pt x="2285450" y="3232960"/>
                  <a:pt x="2300602" y="3224669"/>
                  <a:pt x="2314575" y="3214688"/>
                </a:cubicBezTo>
                <a:cubicBezTo>
                  <a:pt x="2333952" y="3200847"/>
                  <a:pt x="2352348" y="3185666"/>
                  <a:pt x="2371725" y="3171825"/>
                </a:cubicBezTo>
                <a:cubicBezTo>
                  <a:pt x="2385698" y="3161844"/>
                  <a:pt x="2401396" y="3154243"/>
                  <a:pt x="2414588" y="3143250"/>
                </a:cubicBezTo>
                <a:cubicBezTo>
                  <a:pt x="2485938" y="3083792"/>
                  <a:pt x="2424985" y="3111210"/>
                  <a:pt x="2500313" y="3086100"/>
                </a:cubicBezTo>
                <a:cubicBezTo>
                  <a:pt x="2519363" y="3071813"/>
                  <a:pt x="2540625" y="3060076"/>
                  <a:pt x="2557463" y="3043238"/>
                </a:cubicBezTo>
                <a:cubicBezTo>
                  <a:pt x="2622089" y="2978612"/>
                  <a:pt x="2545456" y="3013902"/>
                  <a:pt x="2628900" y="2986088"/>
                </a:cubicBezTo>
                <a:cubicBezTo>
                  <a:pt x="2685231" y="2901590"/>
                  <a:pt x="2622343" y="2980565"/>
                  <a:pt x="2714625" y="2914650"/>
                </a:cubicBezTo>
                <a:cubicBezTo>
                  <a:pt x="2731067" y="2902906"/>
                  <a:pt x="2742147" y="2884938"/>
                  <a:pt x="2757488" y="2871788"/>
                </a:cubicBezTo>
                <a:cubicBezTo>
                  <a:pt x="2775568" y="2856291"/>
                  <a:pt x="2797800" y="2845763"/>
                  <a:pt x="2814638" y="2828925"/>
                </a:cubicBezTo>
                <a:cubicBezTo>
                  <a:pt x="2879263" y="2764300"/>
                  <a:pt x="2802632" y="2799591"/>
                  <a:pt x="2886075" y="2771775"/>
                </a:cubicBezTo>
                <a:cubicBezTo>
                  <a:pt x="2943227" y="2686048"/>
                  <a:pt x="2881311" y="2767015"/>
                  <a:pt x="2957513" y="2700338"/>
                </a:cubicBezTo>
                <a:cubicBezTo>
                  <a:pt x="3134060" y="2545859"/>
                  <a:pt x="2939591" y="2695918"/>
                  <a:pt x="3086100" y="2586038"/>
                </a:cubicBezTo>
                <a:cubicBezTo>
                  <a:pt x="3150701" y="2489135"/>
                  <a:pt x="3067328" y="2604810"/>
                  <a:pt x="3186113" y="2486025"/>
                </a:cubicBezTo>
                <a:cubicBezTo>
                  <a:pt x="3202951" y="2469187"/>
                  <a:pt x="3213045" y="2446575"/>
                  <a:pt x="3228975" y="2428875"/>
                </a:cubicBezTo>
                <a:cubicBezTo>
                  <a:pt x="3256009" y="2398838"/>
                  <a:pt x="3286125" y="2371725"/>
                  <a:pt x="3314700" y="2343150"/>
                </a:cubicBezTo>
                <a:lnTo>
                  <a:pt x="3371850" y="2286000"/>
                </a:lnTo>
                <a:cubicBezTo>
                  <a:pt x="3386138" y="2271713"/>
                  <a:pt x="3397901" y="2254346"/>
                  <a:pt x="3414713" y="2243138"/>
                </a:cubicBezTo>
                <a:cubicBezTo>
                  <a:pt x="3429000" y="2233613"/>
                  <a:pt x="3444812" y="2226050"/>
                  <a:pt x="3457575" y="2214563"/>
                </a:cubicBezTo>
                <a:cubicBezTo>
                  <a:pt x="3492619" y="2183024"/>
                  <a:pt x="3531436" y="2153778"/>
                  <a:pt x="3557588" y="2114550"/>
                </a:cubicBezTo>
                <a:cubicBezTo>
                  <a:pt x="3567113" y="2100263"/>
                  <a:pt x="3574021" y="2083830"/>
                  <a:pt x="3586163" y="2071688"/>
                </a:cubicBezTo>
                <a:cubicBezTo>
                  <a:pt x="3603001" y="2054850"/>
                  <a:pt x="3626475" y="2045663"/>
                  <a:pt x="3643313" y="2028825"/>
                </a:cubicBezTo>
                <a:cubicBezTo>
                  <a:pt x="3739277" y="1932861"/>
                  <a:pt x="3546524" y="2036199"/>
                  <a:pt x="3771900" y="1885950"/>
                </a:cubicBezTo>
                <a:cubicBezTo>
                  <a:pt x="3853991" y="1831223"/>
                  <a:pt x="3802621" y="1869517"/>
                  <a:pt x="3914775" y="1757363"/>
                </a:cubicBezTo>
                <a:cubicBezTo>
                  <a:pt x="3929063" y="1743075"/>
                  <a:pt x="3945515" y="1730665"/>
                  <a:pt x="3957638" y="1714500"/>
                </a:cubicBezTo>
                <a:cubicBezTo>
                  <a:pt x="4006658" y="1649139"/>
                  <a:pt x="4027477" y="1615767"/>
                  <a:pt x="4100513" y="1557338"/>
                </a:cubicBezTo>
                <a:cubicBezTo>
                  <a:pt x="4147215" y="1519976"/>
                  <a:pt x="4177231" y="1500276"/>
                  <a:pt x="4214813" y="1457325"/>
                </a:cubicBezTo>
                <a:cubicBezTo>
                  <a:pt x="4234894" y="1434375"/>
                  <a:pt x="4250400" y="1407451"/>
                  <a:pt x="4271963" y="1385888"/>
                </a:cubicBezTo>
                <a:cubicBezTo>
                  <a:pt x="4288801" y="1369050"/>
                  <a:pt x="4313293" y="1360823"/>
                  <a:pt x="4329113" y="1343025"/>
                </a:cubicBezTo>
                <a:cubicBezTo>
                  <a:pt x="4351929" y="1317357"/>
                  <a:pt x="4361979" y="1281584"/>
                  <a:pt x="4386263" y="1257300"/>
                </a:cubicBezTo>
                <a:cubicBezTo>
                  <a:pt x="4534890" y="1108673"/>
                  <a:pt x="4338352" y="1310816"/>
                  <a:pt x="4457700" y="1171575"/>
                </a:cubicBezTo>
                <a:cubicBezTo>
                  <a:pt x="4475233" y="1151120"/>
                  <a:pt x="4498020" y="1135462"/>
                  <a:pt x="4514850" y="1114425"/>
                </a:cubicBezTo>
                <a:cubicBezTo>
                  <a:pt x="4536304" y="1087608"/>
                  <a:pt x="4547716" y="1052984"/>
                  <a:pt x="4572000" y="1028700"/>
                </a:cubicBezTo>
                <a:cubicBezTo>
                  <a:pt x="4591050" y="1009650"/>
                  <a:pt x="4612320" y="992587"/>
                  <a:pt x="4629150" y="971550"/>
                </a:cubicBezTo>
                <a:cubicBezTo>
                  <a:pt x="4650604" y="944733"/>
                  <a:pt x="4667250" y="914400"/>
                  <a:pt x="4686300" y="885825"/>
                </a:cubicBezTo>
                <a:cubicBezTo>
                  <a:pt x="4728081" y="823154"/>
                  <a:pt x="4704576" y="856695"/>
                  <a:pt x="4757738" y="785813"/>
                </a:cubicBezTo>
                <a:cubicBezTo>
                  <a:pt x="4762500" y="771525"/>
                  <a:pt x="4765290" y="756420"/>
                  <a:pt x="4772025" y="742950"/>
                </a:cubicBezTo>
                <a:cubicBezTo>
                  <a:pt x="4804230" y="678540"/>
                  <a:pt x="4817871" y="670194"/>
                  <a:pt x="4857750" y="614363"/>
                </a:cubicBezTo>
                <a:cubicBezTo>
                  <a:pt x="4867731" y="600390"/>
                  <a:pt x="4875150" y="584538"/>
                  <a:pt x="4886325" y="571500"/>
                </a:cubicBezTo>
                <a:cubicBezTo>
                  <a:pt x="4903858" y="551045"/>
                  <a:pt x="4927311" y="535903"/>
                  <a:pt x="4943475" y="514350"/>
                </a:cubicBezTo>
                <a:cubicBezTo>
                  <a:pt x="4956254" y="497311"/>
                  <a:pt x="4961092" y="475463"/>
                  <a:pt x="4972050" y="457200"/>
                </a:cubicBezTo>
                <a:cubicBezTo>
                  <a:pt x="5021319" y="375084"/>
                  <a:pt x="5023217" y="382708"/>
                  <a:pt x="5072063" y="314325"/>
                </a:cubicBezTo>
                <a:cubicBezTo>
                  <a:pt x="5082044" y="300352"/>
                  <a:pt x="5091113" y="285750"/>
                  <a:pt x="5100638" y="271463"/>
                </a:cubicBezTo>
                <a:cubicBezTo>
                  <a:pt x="5105400" y="252413"/>
                  <a:pt x="5110665" y="233482"/>
                  <a:pt x="5114925" y="214313"/>
                </a:cubicBezTo>
                <a:cubicBezTo>
                  <a:pt x="5120193" y="190607"/>
                  <a:pt x="5122823" y="166304"/>
                  <a:pt x="5129213" y="142875"/>
                </a:cubicBezTo>
                <a:cubicBezTo>
                  <a:pt x="5137138" y="113816"/>
                  <a:pt x="5148263" y="85725"/>
                  <a:pt x="5157788" y="57150"/>
                </a:cubicBezTo>
                <a:cubicBezTo>
                  <a:pt x="5162550" y="42863"/>
                  <a:pt x="5157788" y="19051"/>
                  <a:pt x="5172075" y="14288"/>
                </a:cubicBezTo>
                <a:lnTo>
                  <a:pt x="5214938" y="0"/>
                </a:lnTo>
                <a:cubicBezTo>
                  <a:pt x="5243034" y="42145"/>
                  <a:pt x="5245122" y="51348"/>
                  <a:pt x="5286375" y="85725"/>
                </a:cubicBezTo>
                <a:cubicBezTo>
                  <a:pt x="5299567" y="96718"/>
                  <a:pt x="5314950" y="104775"/>
                  <a:pt x="5329238" y="114300"/>
                </a:cubicBezTo>
                <a:cubicBezTo>
                  <a:pt x="5405436" y="228598"/>
                  <a:pt x="5305428" y="90491"/>
                  <a:pt x="5400675" y="185738"/>
                </a:cubicBezTo>
                <a:cubicBezTo>
                  <a:pt x="5412817" y="197880"/>
                  <a:pt x="5417842" y="215766"/>
                  <a:pt x="5429250" y="228600"/>
                </a:cubicBezTo>
                <a:cubicBezTo>
                  <a:pt x="5456098" y="258804"/>
                  <a:pt x="5492559" y="280701"/>
                  <a:pt x="5514975" y="314325"/>
                </a:cubicBezTo>
                <a:cubicBezTo>
                  <a:pt x="5585922" y="420746"/>
                  <a:pt x="5494738" y="290041"/>
                  <a:pt x="5586413" y="400050"/>
                </a:cubicBezTo>
                <a:cubicBezTo>
                  <a:pt x="5645947" y="471490"/>
                  <a:pt x="5579267" y="419099"/>
                  <a:pt x="5657850" y="471488"/>
                </a:cubicBezTo>
                <a:cubicBezTo>
                  <a:pt x="5667375" y="490538"/>
                  <a:pt x="5673120" y="512007"/>
                  <a:pt x="5686425" y="528638"/>
                </a:cubicBezTo>
                <a:cubicBezTo>
                  <a:pt x="5711670" y="560194"/>
                  <a:pt x="5772150" y="614363"/>
                  <a:pt x="5772150" y="614363"/>
                </a:cubicBezTo>
                <a:cubicBezTo>
                  <a:pt x="5803916" y="709656"/>
                  <a:pt x="5758662" y="601007"/>
                  <a:pt x="5843588" y="700088"/>
                </a:cubicBezTo>
                <a:cubicBezTo>
                  <a:pt x="5857449" y="716259"/>
                  <a:pt x="5859783" y="739907"/>
                  <a:pt x="5872163" y="757238"/>
                </a:cubicBezTo>
                <a:cubicBezTo>
                  <a:pt x="5883907" y="773680"/>
                  <a:pt x="5902090" y="784578"/>
                  <a:pt x="5915025" y="800100"/>
                </a:cubicBezTo>
                <a:cubicBezTo>
                  <a:pt x="5926018" y="813292"/>
                  <a:pt x="5933619" y="828990"/>
                  <a:pt x="5943600" y="842963"/>
                </a:cubicBezTo>
                <a:cubicBezTo>
                  <a:pt x="5957441" y="862340"/>
                  <a:pt x="5970966" y="882033"/>
                  <a:pt x="5986463" y="900113"/>
                </a:cubicBezTo>
                <a:cubicBezTo>
                  <a:pt x="5999612" y="915454"/>
                  <a:pt x="6016530" y="927337"/>
                  <a:pt x="6029325" y="942975"/>
                </a:cubicBezTo>
                <a:cubicBezTo>
                  <a:pt x="6059483" y="979835"/>
                  <a:pt x="6081374" y="1023599"/>
                  <a:pt x="6115050" y="1057275"/>
                </a:cubicBezTo>
                <a:cubicBezTo>
                  <a:pt x="6193459" y="1135684"/>
                  <a:pt x="6126815" y="1063436"/>
                  <a:pt x="6186488" y="1143000"/>
                </a:cubicBezTo>
                <a:cubicBezTo>
                  <a:pt x="6204785" y="1167396"/>
                  <a:pt x="6226150" y="1189455"/>
                  <a:pt x="6243638" y="1214438"/>
                </a:cubicBezTo>
                <a:cubicBezTo>
                  <a:pt x="6259563" y="1237188"/>
                  <a:pt x="6268214" y="1264976"/>
                  <a:pt x="6286500" y="1285875"/>
                </a:cubicBezTo>
                <a:cubicBezTo>
                  <a:pt x="6302181" y="1303796"/>
                  <a:pt x="6327830" y="1310940"/>
                  <a:pt x="6343650" y="1328738"/>
                </a:cubicBezTo>
                <a:cubicBezTo>
                  <a:pt x="6484364" y="1487042"/>
                  <a:pt x="6324543" y="1357271"/>
                  <a:pt x="6457950" y="1457325"/>
                </a:cubicBezTo>
                <a:cubicBezTo>
                  <a:pt x="6462713" y="1471613"/>
                  <a:pt x="6463884" y="1487657"/>
                  <a:pt x="6472238" y="1500188"/>
                </a:cubicBezTo>
                <a:cubicBezTo>
                  <a:pt x="6498375" y="1539394"/>
                  <a:pt x="6522821" y="1545268"/>
                  <a:pt x="6557963" y="1571625"/>
                </a:cubicBezTo>
                <a:cubicBezTo>
                  <a:pt x="6582359" y="1589922"/>
                  <a:pt x="6605588" y="1609725"/>
                  <a:pt x="6629400" y="1628775"/>
                </a:cubicBezTo>
                <a:cubicBezTo>
                  <a:pt x="6659881" y="1720217"/>
                  <a:pt x="6617970" y="1632585"/>
                  <a:pt x="6686550" y="1685925"/>
                </a:cubicBezTo>
                <a:cubicBezTo>
                  <a:pt x="6857374" y="1818788"/>
                  <a:pt x="6707805" y="1721467"/>
                  <a:pt x="6815138" y="1828800"/>
                </a:cubicBezTo>
                <a:cubicBezTo>
                  <a:pt x="6827280" y="1840942"/>
                  <a:pt x="6843713" y="1847850"/>
                  <a:pt x="6858000" y="1857375"/>
                </a:cubicBezTo>
                <a:cubicBezTo>
                  <a:pt x="6912728" y="1939467"/>
                  <a:pt x="6874431" y="1888093"/>
                  <a:pt x="6986588" y="2000250"/>
                </a:cubicBezTo>
                <a:lnTo>
                  <a:pt x="7072313" y="2085975"/>
                </a:lnTo>
                <a:cubicBezTo>
                  <a:pt x="7086601" y="2100263"/>
                  <a:pt x="7098363" y="2117630"/>
                  <a:pt x="7115175" y="2128838"/>
                </a:cubicBezTo>
                <a:cubicBezTo>
                  <a:pt x="7209906" y="2191991"/>
                  <a:pt x="7104647" y="2117772"/>
                  <a:pt x="7200900" y="2200275"/>
                </a:cubicBezTo>
                <a:cubicBezTo>
                  <a:pt x="7218980" y="2215772"/>
                  <a:pt x="7240350" y="2227208"/>
                  <a:pt x="7258050" y="2243138"/>
                </a:cubicBezTo>
                <a:cubicBezTo>
                  <a:pt x="7288087" y="2270172"/>
                  <a:pt x="7315200" y="2300288"/>
                  <a:pt x="7343775" y="2328863"/>
                </a:cubicBezTo>
                <a:cubicBezTo>
                  <a:pt x="7358063" y="2343150"/>
                  <a:pt x="7369826" y="2360517"/>
                  <a:pt x="7386638" y="2371725"/>
                </a:cubicBezTo>
                <a:cubicBezTo>
                  <a:pt x="7603309" y="2516172"/>
                  <a:pt x="7380929" y="2359824"/>
                  <a:pt x="7515225" y="2471738"/>
                </a:cubicBezTo>
                <a:cubicBezTo>
                  <a:pt x="7528417" y="2482731"/>
                  <a:pt x="7545254" y="2488905"/>
                  <a:pt x="7558088" y="2500313"/>
                </a:cubicBezTo>
                <a:cubicBezTo>
                  <a:pt x="7588292" y="2527161"/>
                  <a:pt x="7610189" y="2563622"/>
                  <a:pt x="7643813" y="2586038"/>
                </a:cubicBezTo>
                <a:cubicBezTo>
                  <a:pt x="7675815" y="2607373"/>
                  <a:pt x="7715474" y="2632668"/>
                  <a:pt x="7743825" y="2657475"/>
                </a:cubicBezTo>
                <a:cubicBezTo>
                  <a:pt x="7764100" y="2675216"/>
                  <a:pt x="7779422" y="2698461"/>
                  <a:pt x="7800975" y="2714625"/>
                </a:cubicBezTo>
                <a:cubicBezTo>
                  <a:pt x="7818014" y="2727404"/>
                  <a:pt x="7841086" y="2730421"/>
                  <a:pt x="7858125" y="2743200"/>
                </a:cubicBezTo>
                <a:cubicBezTo>
                  <a:pt x="7879678" y="2759364"/>
                  <a:pt x="7894820" y="2782817"/>
                  <a:pt x="7915275" y="2800350"/>
                </a:cubicBezTo>
                <a:cubicBezTo>
                  <a:pt x="7928313" y="2811525"/>
                  <a:pt x="7945100" y="2817750"/>
                  <a:pt x="7958138" y="2828925"/>
                </a:cubicBezTo>
                <a:cubicBezTo>
                  <a:pt x="7978593" y="2846458"/>
                  <a:pt x="7994833" y="2868542"/>
                  <a:pt x="8015288" y="2886075"/>
                </a:cubicBezTo>
                <a:cubicBezTo>
                  <a:pt x="8028325" y="2897250"/>
                  <a:pt x="8045113" y="2903475"/>
                  <a:pt x="8058150" y="2914650"/>
                </a:cubicBezTo>
                <a:cubicBezTo>
                  <a:pt x="8078605" y="2932183"/>
                  <a:pt x="8094845" y="2954267"/>
                  <a:pt x="8115300" y="2971800"/>
                </a:cubicBezTo>
                <a:cubicBezTo>
                  <a:pt x="8128338" y="2982975"/>
                  <a:pt x="8145125" y="2989200"/>
                  <a:pt x="8158163" y="3000375"/>
                </a:cubicBezTo>
                <a:cubicBezTo>
                  <a:pt x="8178618" y="3017908"/>
                  <a:pt x="8194617" y="3040278"/>
                  <a:pt x="8215313" y="3057525"/>
                </a:cubicBezTo>
                <a:cubicBezTo>
                  <a:pt x="8251900" y="3088014"/>
                  <a:pt x="8291864" y="3114212"/>
                  <a:pt x="8329613" y="3143250"/>
                </a:cubicBezTo>
                <a:cubicBezTo>
                  <a:pt x="8353784" y="3161843"/>
                  <a:pt x="8377238" y="3181350"/>
                  <a:pt x="8401050" y="3200400"/>
                </a:cubicBezTo>
                <a:cubicBezTo>
                  <a:pt x="8424863" y="3219450"/>
                  <a:pt x="8454191" y="3233154"/>
                  <a:pt x="8472488" y="3257550"/>
                </a:cubicBezTo>
                <a:cubicBezTo>
                  <a:pt x="8525653" y="3328437"/>
                  <a:pt x="8495537" y="3301491"/>
                  <a:pt x="8558213" y="3343275"/>
                </a:cubicBezTo>
                <a:cubicBezTo>
                  <a:pt x="8567738" y="3357563"/>
                  <a:pt x="8574646" y="3373996"/>
                  <a:pt x="8586788" y="3386138"/>
                </a:cubicBezTo>
                <a:cubicBezTo>
                  <a:pt x="8612796" y="3412146"/>
                  <a:pt x="8708664" y="3469817"/>
                  <a:pt x="8729663" y="3486150"/>
                </a:cubicBezTo>
                <a:cubicBezTo>
                  <a:pt x="8745612" y="3498555"/>
                  <a:pt x="8756576" y="3516608"/>
                  <a:pt x="8772525" y="3529013"/>
                </a:cubicBezTo>
                <a:cubicBezTo>
                  <a:pt x="8799634" y="3550098"/>
                  <a:pt x="8833966" y="3561879"/>
                  <a:pt x="8858250" y="3586163"/>
                </a:cubicBezTo>
                <a:cubicBezTo>
                  <a:pt x="8886825" y="3614738"/>
                  <a:pt x="8911646" y="3647641"/>
                  <a:pt x="8943975" y="3671888"/>
                </a:cubicBezTo>
                <a:cubicBezTo>
                  <a:pt x="8982075" y="3700463"/>
                  <a:pt x="9018648" y="3731196"/>
                  <a:pt x="9058275" y="3757613"/>
                </a:cubicBezTo>
                <a:cubicBezTo>
                  <a:pt x="9072563" y="3767138"/>
                  <a:pt x="9088100" y="3775013"/>
                  <a:pt x="9101138" y="3786188"/>
                </a:cubicBezTo>
                <a:cubicBezTo>
                  <a:pt x="9121593" y="3803721"/>
                  <a:pt x="9137251" y="3826508"/>
                  <a:pt x="9158288" y="3843338"/>
                </a:cubicBezTo>
                <a:cubicBezTo>
                  <a:pt x="9185105" y="3864792"/>
                  <a:pt x="9219729" y="3876204"/>
                  <a:pt x="9244013" y="3900488"/>
                </a:cubicBezTo>
                <a:cubicBezTo>
                  <a:pt x="9311812" y="3968287"/>
                  <a:pt x="9275605" y="3949119"/>
                  <a:pt x="9344025" y="3971925"/>
                </a:cubicBezTo>
                <a:cubicBezTo>
                  <a:pt x="9465936" y="4093836"/>
                  <a:pt x="9297409" y="3929350"/>
                  <a:pt x="9444038" y="4057650"/>
                </a:cubicBezTo>
                <a:cubicBezTo>
                  <a:pt x="9464313" y="4075391"/>
                  <a:pt x="9480733" y="4097267"/>
                  <a:pt x="9501188" y="4114800"/>
                </a:cubicBezTo>
                <a:cubicBezTo>
                  <a:pt x="9514225" y="4125975"/>
                  <a:pt x="9530859" y="4132382"/>
                  <a:pt x="9544050" y="4143375"/>
                </a:cubicBezTo>
                <a:cubicBezTo>
                  <a:pt x="9559572" y="4156310"/>
                  <a:pt x="9571572" y="4173088"/>
                  <a:pt x="9586913" y="4186238"/>
                </a:cubicBezTo>
                <a:cubicBezTo>
                  <a:pt x="9604993" y="4201735"/>
                  <a:pt x="9625983" y="4213603"/>
                  <a:pt x="9644063" y="4229100"/>
                </a:cubicBezTo>
                <a:cubicBezTo>
                  <a:pt x="9659404" y="4242250"/>
                  <a:pt x="9671584" y="4258813"/>
                  <a:pt x="9686925" y="4271963"/>
                </a:cubicBezTo>
                <a:cubicBezTo>
                  <a:pt x="9705005" y="4287460"/>
                  <a:pt x="9724698" y="4300984"/>
                  <a:pt x="9744075" y="4314825"/>
                </a:cubicBezTo>
                <a:cubicBezTo>
                  <a:pt x="9758048" y="4324806"/>
                  <a:pt x="9774232" y="4331849"/>
                  <a:pt x="9786938" y="4343400"/>
                </a:cubicBezTo>
                <a:cubicBezTo>
                  <a:pt x="9893928" y="4440663"/>
                  <a:pt x="9877550" y="4422167"/>
                  <a:pt x="9929813" y="4500563"/>
                </a:cubicBezTo>
                <a:cubicBezTo>
                  <a:pt x="9934575" y="4514850"/>
                  <a:pt x="9944100" y="4528365"/>
                  <a:pt x="9944100" y="4543425"/>
                </a:cubicBezTo>
                <a:cubicBezTo>
                  <a:pt x="9944100" y="4737244"/>
                  <a:pt x="9943868" y="4658537"/>
                  <a:pt x="9915525" y="4757738"/>
                </a:cubicBezTo>
                <a:cubicBezTo>
                  <a:pt x="9856849" y="4963105"/>
                  <a:pt x="9952564" y="4658972"/>
                  <a:pt x="9872663" y="4872038"/>
                </a:cubicBezTo>
                <a:cubicBezTo>
                  <a:pt x="9865768" y="4890424"/>
                  <a:pt x="9866110" y="4911139"/>
                  <a:pt x="9858375" y="4929188"/>
                </a:cubicBezTo>
                <a:cubicBezTo>
                  <a:pt x="9850247" y="4948152"/>
                  <a:pt x="9804693" y="5007811"/>
                  <a:pt x="9786938" y="5014913"/>
                </a:cubicBezTo>
                <a:cubicBezTo>
                  <a:pt x="9755671" y="5027420"/>
                  <a:pt x="9720210" y="5024079"/>
                  <a:pt x="9686925" y="5029200"/>
                </a:cubicBezTo>
                <a:cubicBezTo>
                  <a:pt x="9658293" y="5033605"/>
                  <a:pt x="9630146" y="5042330"/>
                  <a:pt x="9601200" y="5043488"/>
                </a:cubicBezTo>
                <a:cubicBezTo>
                  <a:pt x="9391763" y="5051865"/>
                  <a:pt x="9182100" y="5053013"/>
                  <a:pt x="8972550" y="5057775"/>
                </a:cubicBezTo>
                <a:cubicBezTo>
                  <a:pt x="8934450" y="5062538"/>
                  <a:pt x="8896027" y="5065194"/>
                  <a:pt x="8858250" y="5072063"/>
                </a:cubicBezTo>
                <a:cubicBezTo>
                  <a:pt x="8843433" y="5074757"/>
                  <a:pt x="8830205" y="5083656"/>
                  <a:pt x="8815388" y="5086350"/>
                </a:cubicBezTo>
                <a:cubicBezTo>
                  <a:pt x="8777611" y="5093219"/>
                  <a:pt x="8739148" y="5095563"/>
                  <a:pt x="8701088" y="5100638"/>
                </a:cubicBezTo>
                <a:cubicBezTo>
                  <a:pt x="8667707" y="5105089"/>
                  <a:pt x="8634239" y="5109073"/>
                  <a:pt x="8601075" y="5114925"/>
                </a:cubicBezTo>
                <a:cubicBezTo>
                  <a:pt x="8553246" y="5123365"/>
                  <a:pt x="8505825" y="5133975"/>
                  <a:pt x="8458200" y="5143500"/>
                </a:cubicBezTo>
                <a:cubicBezTo>
                  <a:pt x="8281697" y="5178801"/>
                  <a:pt x="8502167" y="5135506"/>
                  <a:pt x="8301038" y="5172075"/>
                </a:cubicBezTo>
                <a:cubicBezTo>
                  <a:pt x="8277145" y="5176419"/>
                  <a:pt x="8252860" y="5179385"/>
                  <a:pt x="8229600" y="5186363"/>
                </a:cubicBezTo>
                <a:cubicBezTo>
                  <a:pt x="8205035" y="5193733"/>
                  <a:pt x="8183044" y="5208718"/>
                  <a:pt x="8158163" y="5214938"/>
                </a:cubicBezTo>
                <a:cubicBezTo>
                  <a:pt x="8125492" y="5223106"/>
                  <a:pt x="8091104" y="5222287"/>
                  <a:pt x="8058150" y="5229225"/>
                </a:cubicBezTo>
                <a:cubicBezTo>
                  <a:pt x="8000505" y="5241361"/>
                  <a:pt x="7945478" y="5268170"/>
                  <a:pt x="7886700" y="5272088"/>
                </a:cubicBezTo>
                <a:lnTo>
                  <a:pt x="7672388" y="5286375"/>
                </a:lnTo>
                <a:cubicBezTo>
                  <a:pt x="7653338" y="5291138"/>
                  <a:pt x="7634558" y="5297150"/>
                  <a:pt x="7615238" y="5300663"/>
                </a:cubicBezTo>
                <a:cubicBezTo>
                  <a:pt x="7517677" y="5318401"/>
                  <a:pt x="7463589" y="5318130"/>
                  <a:pt x="7358063" y="5329238"/>
                </a:cubicBezTo>
                <a:cubicBezTo>
                  <a:pt x="7319877" y="5333258"/>
                  <a:pt x="7282037" y="5340463"/>
                  <a:pt x="7243763" y="5343525"/>
                </a:cubicBezTo>
                <a:lnTo>
                  <a:pt x="6843713" y="5372100"/>
                </a:lnTo>
                <a:cubicBezTo>
                  <a:pt x="6800801" y="5376391"/>
                  <a:pt x="6758014" y="5381873"/>
                  <a:pt x="6715125" y="5386388"/>
                </a:cubicBezTo>
                <a:lnTo>
                  <a:pt x="6572250" y="5400675"/>
                </a:lnTo>
                <a:cubicBezTo>
                  <a:pt x="6454538" y="5413066"/>
                  <a:pt x="6409575" y="5420459"/>
                  <a:pt x="6286500" y="5429250"/>
                </a:cubicBezTo>
                <a:cubicBezTo>
                  <a:pt x="6205604" y="5435028"/>
                  <a:pt x="6124450" y="5436984"/>
                  <a:pt x="6043613" y="5443538"/>
                </a:cubicBezTo>
                <a:cubicBezTo>
                  <a:pt x="5948201" y="5451274"/>
                  <a:pt x="5853345" y="5465293"/>
                  <a:pt x="5757863" y="5472113"/>
                </a:cubicBezTo>
                <a:lnTo>
                  <a:pt x="5557838" y="5486400"/>
                </a:lnTo>
                <a:lnTo>
                  <a:pt x="2643188" y="5457825"/>
                </a:lnTo>
                <a:cubicBezTo>
                  <a:pt x="2566855" y="5456267"/>
                  <a:pt x="2490768" y="5448617"/>
                  <a:pt x="2414588" y="5443538"/>
                </a:cubicBezTo>
                <a:cubicBezTo>
                  <a:pt x="2293352" y="5435456"/>
                  <a:pt x="2213635" y="5432405"/>
                  <a:pt x="2100263" y="5414963"/>
                </a:cubicBezTo>
                <a:cubicBezTo>
                  <a:pt x="2076261" y="5411270"/>
                  <a:pt x="2052531" y="5405943"/>
                  <a:pt x="2028825" y="5400675"/>
                </a:cubicBezTo>
                <a:cubicBezTo>
                  <a:pt x="2009656" y="5396415"/>
                  <a:pt x="1991171" y="5388728"/>
                  <a:pt x="1971675" y="5386388"/>
                </a:cubicBezTo>
                <a:cubicBezTo>
                  <a:pt x="1871926" y="5374418"/>
                  <a:pt x="1770736" y="5374330"/>
                  <a:pt x="1671638" y="5357813"/>
                </a:cubicBezTo>
                <a:cubicBezTo>
                  <a:pt x="1538702" y="5335656"/>
                  <a:pt x="1614738" y="5346407"/>
                  <a:pt x="1443038" y="5329238"/>
                </a:cubicBezTo>
                <a:cubicBezTo>
                  <a:pt x="1313417" y="5296832"/>
                  <a:pt x="1473585" y="5334792"/>
                  <a:pt x="1285875" y="5300663"/>
                </a:cubicBezTo>
                <a:cubicBezTo>
                  <a:pt x="1266555" y="5297150"/>
                  <a:pt x="1248227" y="5288669"/>
                  <a:pt x="1228725" y="5286375"/>
                </a:cubicBezTo>
                <a:cubicBezTo>
                  <a:pt x="1167055" y="5279120"/>
                  <a:pt x="1104775" y="5278267"/>
                  <a:pt x="1042988" y="5272088"/>
                </a:cubicBezTo>
                <a:cubicBezTo>
                  <a:pt x="1009479" y="5268737"/>
                  <a:pt x="976356" y="5262251"/>
                  <a:pt x="942975" y="5257800"/>
                </a:cubicBezTo>
                <a:cubicBezTo>
                  <a:pt x="904915" y="5252725"/>
                  <a:pt x="866625" y="5249351"/>
                  <a:pt x="828675" y="5243513"/>
                </a:cubicBezTo>
                <a:cubicBezTo>
                  <a:pt x="804673" y="5239820"/>
                  <a:pt x="781152" y="5233445"/>
                  <a:pt x="757238" y="5229225"/>
                </a:cubicBezTo>
                <a:cubicBezTo>
                  <a:pt x="612265" y="5203641"/>
                  <a:pt x="608447" y="5203887"/>
                  <a:pt x="485775" y="5186363"/>
                </a:cubicBezTo>
                <a:cubicBezTo>
                  <a:pt x="466725" y="5176838"/>
                  <a:pt x="448201" y="5166178"/>
                  <a:pt x="428625" y="5157788"/>
                </a:cubicBezTo>
                <a:cubicBezTo>
                  <a:pt x="399924" y="5145487"/>
                  <a:pt x="357622" y="5136465"/>
                  <a:pt x="328613" y="5129213"/>
                </a:cubicBezTo>
                <a:cubicBezTo>
                  <a:pt x="219394" y="5019994"/>
                  <a:pt x="373021" y="5164585"/>
                  <a:pt x="200025" y="5043488"/>
                </a:cubicBezTo>
                <a:cubicBezTo>
                  <a:pt x="177954" y="5028039"/>
                  <a:pt x="163330" y="5003871"/>
                  <a:pt x="142875" y="4986338"/>
                </a:cubicBezTo>
                <a:cubicBezTo>
                  <a:pt x="129837" y="4975163"/>
                  <a:pt x="113050" y="4968938"/>
                  <a:pt x="100012" y="4957763"/>
                </a:cubicBezTo>
                <a:cubicBezTo>
                  <a:pt x="46118" y="4911568"/>
                  <a:pt x="47991" y="4908307"/>
                  <a:pt x="14287" y="4857750"/>
                </a:cubicBezTo>
                <a:cubicBezTo>
                  <a:pt x="9525" y="4843463"/>
                  <a:pt x="0" y="4829948"/>
                  <a:pt x="0" y="4814888"/>
                </a:cubicBezTo>
                <a:cubicBezTo>
                  <a:pt x="0" y="4700489"/>
                  <a:pt x="7151" y="4586164"/>
                  <a:pt x="14287" y="4471988"/>
                </a:cubicBezTo>
                <a:cubicBezTo>
                  <a:pt x="21219" y="4361074"/>
                  <a:pt x="25134" y="4368012"/>
                  <a:pt x="57150" y="4271963"/>
                </a:cubicBezTo>
                <a:cubicBezTo>
                  <a:pt x="61912" y="4257675"/>
                  <a:pt x="58906" y="4237454"/>
                  <a:pt x="71437" y="4229100"/>
                </a:cubicBezTo>
                <a:lnTo>
                  <a:pt x="114300" y="4200525"/>
                </a:lnTo>
                <a:cubicBezTo>
                  <a:pt x="190502" y="4086223"/>
                  <a:pt x="90485" y="4224341"/>
                  <a:pt x="185738" y="4129088"/>
                </a:cubicBezTo>
                <a:cubicBezTo>
                  <a:pt x="280991" y="4033835"/>
                  <a:pt x="142873" y="4133852"/>
                  <a:pt x="257175" y="4057650"/>
                </a:cubicBezTo>
                <a:cubicBezTo>
                  <a:pt x="274831" y="4004685"/>
                  <a:pt x="257993" y="4021523"/>
                  <a:pt x="300038" y="4000500"/>
                </a:cubicBezTo>
                <a:lnTo>
                  <a:pt x="300038" y="4000500"/>
                </a:lnTo>
              </a:path>
            </a:pathLst>
          </a:custGeom>
          <a:solidFill>
            <a:srgbClr val="FFDA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96376" y="3503352"/>
            <a:ext cx="2304256" cy="194421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3000">
                <a:schemeClr val="bg1">
                  <a:alpha val="20000"/>
                </a:schemeClr>
              </a:gs>
              <a:gs pos="28000">
                <a:schemeClr val="tx1">
                  <a:alpha val="20000"/>
                </a:schemeClr>
              </a:gs>
              <a:gs pos="42999">
                <a:schemeClr val="bg1">
                  <a:alpha val="20000"/>
                </a:schemeClr>
              </a:gs>
              <a:gs pos="58000">
                <a:schemeClr val="tx2">
                  <a:alpha val="20000"/>
                </a:schemeClr>
              </a:gs>
              <a:gs pos="72000">
                <a:schemeClr val="bg1">
                  <a:alpha val="20000"/>
                </a:schemeClr>
              </a:gs>
              <a:gs pos="87000">
                <a:schemeClr val="tx2">
                  <a:alpha val="20000"/>
                </a:schemeClr>
              </a:gs>
              <a:gs pos="100000">
                <a:schemeClr val="bg1"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047538" y="6618168"/>
            <a:ext cx="810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T. Martin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3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51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03848" y="2420888"/>
            <a:ext cx="8856984" cy="792088"/>
          </a:xfrm>
          <a:prstGeom prst="rect">
            <a:avLst/>
          </a:prstGeom>
          <a:solidFill>
            <a:srgbClr val="02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733800" y="1981200"/>
            <a:ext cx="5410200" cy="1676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752600"/>
            <a:ext cx="5181600" cy="5105400"/>
          </a:xfrm>
          <a:prstGeom prst="rect">
            <a:avLst/>
          </a:prstGeom>
          <a:solidFill>
            <a:srgbClr val="66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590800" y="1634347"/>
            <a:ext cx="9091448" cy="864475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lock Arc 6"/>
          <p:cNvSpPr/>
          <p:nvPr/>
        </p:nvSpPr>
        <p:spPr bwMode="auto">
          <a:xfrm rot="17639970">
            <a:off x="4028839" y="2732848"/>
            <a:ext cx="4606688" cy="4959739"/>
          </a:xfrm>
          <a:prstGeom prst="blockArc">
            <a:avLst>
              <a:gd name="adj1" fmla="val 14286634"/>
              <a:gd name="adj2" fmla="val 0"/>
              <a:gd name="adj3" fmla="val 25000"/>
            </a:avLst>
          </a:prstGeom>
          <a:solidFill>
            <a:srgbClr val="66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7400" y="2895600"/>
            <a:ext cx="3902242" cy="2743200"/>
          </a:xfrm>
          <a:prstGeom prst="rect">
            <a:avLst/>
          </a:prstGeom>
          <a:solidFill>
            <a:srgbClr val="66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ck Arc 9"/>
          <p:cNvSpPr/>
          <p:nvPr/>
        </p:nvSpPr>
        <p:spPr bwMode="auto">
          <a:xfrm rot="16200000">
            <a:off x="2476499" y="1562100"/>
            <a:ext cx="5715000" cy="5181600"/>
          </a:xfrm>
          <a:prstGeom prst="blockArc">
            <a:avLst>
              <a:gd name="adj1" fmla="val 18809426"/>
              <a:gd name="adj2" fmla="val 0"/>
              <a:gd name="adj3" fmla="val 25000"/>
            </a:avLst>
          </a:prstGeom>
          <a:solidFill>
            <a:srgbClr val="0251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9384402">
            <a:off x="1706150" y="4357726"/>
            <a:ext cx="4295298" cy="2394425"/>
          </a:xfrm>
          <a:prstGeom prst="rect">
            <a:avLst/>
          </a:prstGeom>
          <a:solidFill>
            <a:srgbClr val="66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044965" y="3654973"/>
            <a:ext cx="2895600" cy="2438400"/>
          </a:xfrm>
          <a:prstGeom prst="rect">
            <a:avLst/>
          </a:prstGeom>
          <a:solidFill>
            <a:srgbClr val="66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1172507"/>
            <a:ext cx="9144000" cy="132204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462620" y="1960775"/>
            <a:ext cx="4742597" cy="1325747"/>
          </a:xfrm>
          <a:custGeom>
            <a:avLst/>
            <a:gdLst>
              <a:gd name="connsiteX0" fmla="*/ 0 w 5029200"/>
              <a:gd name="connsiteY0" fmla="*/ 0 h 990600"/>
              <a:gd name="connsiteX1" fmla="*/ 5029200 w 5029200"/>
              <a:gd name="connsiteY1" fmla="*/ 0 h 990600"/>
              <a:gd name="connsiteX2" fmla="*/ 5029200 w 5029200"/>
              <a:gd name="connsiteY2" fmla="*/ 990600 h 990600"/>
              <a:gd name="connsiteX3" fmla="*/ 0 w 5029200"/>
              <a:gd name="connsiteY3" fmla="*/ 990600 h 990600"/>
              <a:gd name="connsiteX4" fmla="*/ 0 w 5029200"/>
              <a:gd name="connsiteY4" fmla="*/ 0 h 990600"/>
              <a:gd name="connsiteX0" fmla="*/ 0 w 5029200"/>
              <a:gd name="connsiteY0" fmla="*/ 144379 h 1134979"/>
              <a:gd name="connsiteX1" fmla="*/ 2955760 w 5029200"/>
              <a:gd name="connsiteY1" fmla="*/ 0 h 1134979"/>
              <a:gd name="connsiteX2" fmla="*/ 5029200 w 5029200"/>
              <a:gd name="connsiteY2" fmla="*/ 144379 h 1134979"/>
              <a:gd name="connsiteX3" fmla="*/ 5029200 w 5029200"/>
              <a:gd name="connsiteY3" fmla="*/ 1134979 h 1134979"/>
              <a:gd name="connsiteX4" fmla="*/ 0 w 5029200"/>
              <a:gd name="connsiteY4" fmla="*/ 1134979 h 1134979"/>
              <a:gd name="connsiteX5" fmla="*/ 0 w 5029200"/>
              <a:gd name="connsiteY5" fmla="*/ 144379 h 1134979"/>
              <a:gd name="connsiteX0" fmla="*/ 0 w 5029200"/>
              <a:gd name="connsiteY0" fmla="*/ 144379 h 1134979"/>
              <a:gd name="connsiteX1" fmla="*/ 2955760 w 5029200"/>
              <a:gd name="connsiteY1" fmla="*/ 0 h 1134979"/>
              <a:gd name="connsiteX2" fmla="*/ 3366074 w 5029200"/>
              <a:gd name="connsiteY2" fmla="*/ 224012 h 1134979"/>
              <a:gd name="connsiteX3" fmla="*/ 5029200 w 5029200"/>
              <a:gd name="connsiteY3" fmla="*/ 144379 h 1134979"/>
              <a:gd name="connsiteX4" fmla="*/ 5029200 w 5029200"/>
              <a:gd name="connsiteY4" fmla="*/ 1134979 h 1134979"/>
              <a:gd name="connsiteX5" fmla="*/ 0 w 5029200"/>
              <a:gd name="connsiteY5" fmla="*/ 1134979 h 1134979"/>
              <a:gd name="connsiteX6" fmla="*/ 0 w 5029200"/>
              <a:gd name="connsiteY6" fmla="*/ 144379 h 1134979"/>
              <a:gd name="connsiteX0" fmla="*/ 0 w 5029200"/>
              <a:gd name="connsiteY0" fmla="*/ 144379 h 1134979"/>
              <a:gd name="connsiteX1" fmla="*/ 2955760 w 5029200"/>
              <a:gd name="connsiteY1" fmla="*/ 0 h 1134979"/>
              <a:gd name="connsiteX2" fmla="*/ 3366074 w 5029200"/>
              <a:gd name="connsiteY2" fmla="*/ 224012 h 1134979"/>
              <a:gd name="connsiteX3" fmla="*/ 3573464 w 5029200"/>
              <a:gd name="connsiteY3" fmla="*/ 238152 h 1134979"/>
              <a:gd name="connsiteX4" fmla="*/ 5029200 w 5029200"/>
              <a:gd name="connsiteY4" fmla="*/ 144379 h 1134979"/>
              <a:gd name="connsiteX5" fmla="*/ 5029200 w 5029200"/>
              <a:gd name="connsiteY5" fmla="*/ 1134979 h 1134979"/>
              <a:gd name="connsiteX6" fmla="*/ 0 w 5029200"/>
              <a:gd name="connsiteY6" fmla="*/ 1134979 h 1134979"/>
              <a:gd name="connsiteX7" fmla="*/ 0 w 5029200"/>
              <a:gd name="connsiteY7" fmla="*/ 144379 h 1134979"/>
              <a:gd name="connsiteX0" fmla="*/ 0 w 5029200"/>
              <a:gd name="connsiteY0" fmla="*/ 144379 h 1134979"/>
              <a:gd name="connsiteX1" fmla="*/ 2955760 w 5029200"/>
              <a:gd name="connsiteY1" fmla="*/ 0 h 1134979"/>
              <a:gd name="connsiteX2" fmla="*/ 3366074 w 5029200"/>
              <a:gd name="connsiteY2" fmla="*/ 224012 h 1134979"/>
              <a:gd name="connsiteX3" fmla="*/ 3573464 w 5029200"/>
              <a:gd name="connsiteY3" fmla="*/ 238152 h 1134979"/>
              <a:gd name="connsiteX4" fmla="*/ 3644165 w 5029200"/>
              <a:gd name="connsiteY4" fmla="*/ 266432 h 1134979"/>
              <a:gd name="connsiteX5" fmla="*/ 5029200 w 5029200"/>
              <a:gd name="connsiteY5" fmla="*/ 144379 h 1134979"/>
              <a:gd name="connsiteX6" fmla="*/ 5029200 w 5029200"/>
              <a:gd name="connsiteY6" fmla="*/ 1134979 h 1134979"/>
              <a:gd name="connsiteX7" fmla="*/ 0 w 5029200"/>
              <a:gd name="connsiteY7" fmla="*/ 1134979 h 1134979"/>
              <a:gd name="connsiteX8" fmla="*/ 0 w 5029200"/>
              <a:gd name="connsiteY8" fmla="*/ 144379 h 1134979"/>
              <a:gd name="connsiteX0" fmla="*/ 0 w 5029200"/>
              <a:gd name="connsiteY0" fmla="*/ 337384 h 1327984"/>
              <a:gd name="connsiteX1" fmla="*/ 2545943 w 5029200"/>
              <a:gd name="connsiteY1" fmla="*/ 2237 h 1327984"/>
              <a:gd name="connsiteX2" fmla="*/ 2955760 w 5029200"/>
              <a:gd name="connsiteY2" fmla="*/ 193005 h 1327984"/>
              <a:gd name="connsiteX3" fmla="*/ 3366074 w 5029200"/>
              <a:gd name="connsiteY3" fmla="*/ 417017 h 1327984"/>
              <a:gd name="connsiteX4" fmla="*/ 3573464 w 5029200"/>
              <a:gd name="connsiteY4" fmla="*/ 431157 h 1327984"/>
              <a:gd name="connsiteX5" fmla="*/ 3644165 w 5029200"/>
              <a:gd name="connsiteY5" fmla="*/ 459437 h 1327984"/>
              <a:gd name="connsiteX6" fmla="*/ 5029200 w 5029200"/>
              <a:gd name="connsiteY6" fmla="*/ 337384 h 1327984"/>
              <a:gd name="connsiteX7" fmla="*/ 5029200 w 5029200"/>
              <a:gd name="connsiteY7" fmla="*/ 1327984 h 1327984"/>
              <a:gd name="connsiteX8" fmla="*/ 0 w 5029200"/>
              <a:gd name="connsiteY8" fmla="*/ 1327984 h 1327984"/>
              <a:gd name="connsiteX9" fmla="*/ 0 w 5029200"/>
              <a:gd name="connsiteY9" fmla="*/ 337384 h 1327984"/>
              <a:gd name="connsiteX0" fmla="*/ 0 w 5029200"/>
              <a:gd name="connsiteY0" fmla="*/ 337384 h 1327984"/>
              <a:gd name="connsiteX1" fmla="*/ 2545943 w 5029200"/>
              <a:gd name="connsiteY1" fmla="*/ 2237 h 1327984"/>
              <a:gd name="connsiteX2" fmla="*/ 2955760 w 5029200"/>
              <a:gd name="connsiteY2" fmla="*/ 193005 h 1327984"/>
              <a:gd name="connsiteX3" fmla="*/ 3366074 w 5029200"/>
              <a:gd name="connsiteY3" fmla="*/ 417017 h 1327984"/>
              <a:gd name="connsiteX4" fmla="*/ 3573464 w 5029200"/>
              <a:gd name="connsiteY4" fmla="*/ 431157 h 1327984"/>
              <a:gd name="connsiteX5" fmla="*/ 3644165 w 5029200"/>
              <a:gd name="connsiteY5" fmla="*/ 459437 h 1327984"/>
              <a:gd name="connsiteX6" fmla="*/ 5029200 w 5029200"/>
              <a:gd name="connsiteY6" fmla="*/ 337384 h 1327984"/>
              <a:gd name="connsiteX7" fmla="*/ 5029200 w 5029200"/>
              <a:gd name="connsiteY7" fmla="*/ 1327984 h 1327984"/>
              <a:gd name="connsiteX8" fmla="*/ 0 w 5029200"/>
              <a:gd name="connsiteY8" fmla="*/ 1327984 h 1327984"/>
              <a:gd name="connsiteX9" fmla="*/ 0 w 5029200"/>
              <a:gd name="connsiteY9" fmla="*/ 337384 h 1327984"/>
              <a:gd name="connsiteX0" fmla="*/ 0 w 5029200"/>
              <a:gd name="connsiteY0" fmla="*/ 335147 h 1325747"/>
              <a:gd name="connsiteX1" fmla="*/ 2545943 w 5029200"/>
              <a:gd name="connsiteY1" fmla="*/ 0 h 1325747"/>
              <a:gd name="connsiteX2" fmla="*/ 2955760 w 5029200"/>
              <a:gd name="connsiteY2" fmla="*/ 190768 h 1325747"/>
              <a:gd name="connsiteX3" fmla="*/ 3366074 w 5029200"/>
              <a:gd name="connsiteY3" fmla="*/ 414780 h 1325747"/>
              <a:gd name="connsiteX4" fmla="*/ 3573464 w 5029200"/>
              <a:gd name="connsiteY4" fmla="*/ 428920 h 1325747"/>
              <a:gd name="connsiteX5" fmla="*/ 3644165 w 5029200"/>
              <a:gd name="connsiteY5" fmla="*/ 457200 h 1325747"/>
              <a:gd name="connsiteX6" fmla="*/ 5029200 w 5029200"/>
              <a:gd name="connsiteY6" fmla="*/ 335147 h 1325747"/>
              <a:gd name="connsiteX7" fmla="*/ 5029200 w 5029200"/>
              <a:gd name="connsiteY7" fmla="*/ 1325747 h 1325747"/>
              <a:gd name="connsiteX8" fmla="*/ 0 w 5029200"/>
              <a:gd name="connsiteY8" fmla="*/ 1325747 h 1325747"/>
              <a:gd name="connsiteX9" fmla="*/ 0 w 5029200"/>
              <a:gd name="connsiteY9" fmla="*/ 335147 h 1325747"/>
              <a:gd name="connsiteX0" fmla="*/ 0 w 5029200"/>
              <a:gd name="connsiteY0" fmla="*/ 335147 h 1325747"/>
              <a:gd name="connsiteX1" fmla="*/ 2545943 w 5029200"/>
              <a:gd name="connsiteY1" fmla="*/ 0 h 1325747"/>
              <a:gd name="connsiteX2" fmla="*/ 2955760 w 5029200"/>
              <a:gd name="connsiteY2" fmla="*/ 190768 h 1325747"/>
              <a:gd name="connsiteX3" fmla="*/ 3366074 w 5029200"/>
              <a:gd name="connsiteY3" fmla="*/ 414780 h 1325747"/>
              <a:gd name="connsiteX4" fmla="*/ 3573464 w 5029200"/>
              <a:gd name="connsiteY4" fmla="*/ 428920 h 1325747"/>
              <a:gd name="connsiteX5" fmla="*/ 3644165 w 5029200"/>
              <a:gd name="connsiteY5" fmla="*/ 457200 h 1325747"/>
              <a:gd name="connsiteX6" fmla="*/ 4565176 w 5029200"/>
              <a:gd name="connsiteY6" fmla="*/ 853762 h 1325747"/>
              <a:gd name="connsiteX7" fmla="*/ 5029200 w 5029200"/>
              <a:gd name="connsiteY7" fmla="*/ 1325747 h 1325747"/>
              <a:gd name="connsiteX8" fmla="*/ 0 w 5029200"/>
              <a:gd name="connsiteY8" fmla="*/ 1325747 h 1325747"/>
              <a:gd name="connsiteX9" fmla="*/ 0 w 5029200"/>
              <a:gd name="connsiteY9" fmla="*/ 335147 h 1325747"/>
              <a:gd name="connsiteX0" fmla="*/ 0 w 4742597"/>
              <a:gd name="connsiteY0" fmla="*/ 335147 h 1325747"/>
              <a:gd name="connsiteX1" fmla="*/ 2545943 w 4742597"/>
              <a:gd name="connsiteY1" fmla="*/ 0 h 1325747"/>
              <a:gd name="connsiteX2" fmla="*/ 2955760 w 4742597"/>
              <a:gd name="connsiteY2" fmla="*/ 190768 h 1325747"/>
              <a:gd name="connsiteX3" fmla="*/ 3366074 w 4742597"/>
              <a:gd name="connsiteY3" fmla="*/ 414780 h 1325747"/>
              <a:gd name="connsiteX4" fmla="*/ 3573464 w 4742597"/>
              <a:gd name="connsiteY4" fmla="*/ 428920 h 1325747"/>
              <a:gd name="connsiteX5" fmla="*/ 3644165 w 4742597"/>
              <a:gd name="connsiteY5" fmla="*/ 457200 h 1325747"/>
              <a:gd name="connsiteX6" fmla="*/ 4565176 w 4742597"/>
              <a:gd name="connsiteY6" fmla="*/ 853762 h 1325747"/>
              <a:gd name="connsiteX7" fmla="*/ 4742597 w 4742597"/>
              <a:gd name="connsiteY7" fmla="*/ 1257508 h 1325747"/>
              <a:gd name="connsiteX8" fmla="*/ 0 w 4742597"/>
              <a:gd name="connsiteY8" fmla="*/ 1325747 h 1325747"/>
              <a:gd name="connsiteX9" fmla="*/ 0 w 4742597"/>
              <a:gd name="connsiteY9" fmla="*/ 335147 h 13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2597" h="1325747">
                <a:moveTo>
                  <a:pt x="0" y="335147"/>
                </a:moveTo>
                <a:cubicBezTo>
                  <a:pt x="451033" y="145612"/>
                  <a:pt x="2072170" y="443556"/>
                  <a:pt x="2545943" y="0"/>
                </a:cubicBezTo>
                <a:cubicBezTo>
                  <a:pt x="2821753" y="183326"/>
                  <a:pt x="2845781" y="153061"/>
                  <a:pt x="2955760" y="190768"/>
                </a:cubicBezTo>
                <a:cubicBezTo>
                  <a:pt x="3116099" y="199451"/>
                  <a:pt x="3205735" y="406097"/>
                  <a:pt x="3366074" y="414780"/>
                </a:cubicBezTo>
                <a:cubicBezTo>
                  <a:pt x="3435204" y="410067"/>
                  <a:pt x="3504334" y="433633"/>
                  <a:pt x="3573464" y="428920"/>
                </a:cubicBezTo>
                <a:cubicBezTo>
                  <a:pt x="3601744" y="428920"/>
                  <a:pt x="3615885" y="457200"/>
                  <a:pt x="3644165" y="457200"/>
                </a:cubicBezTo>
                <a:lnTo>
                  <a:pt x="4565176" y="853762"/>
                </a:lnTo>
                <a:lnTo>
                  <a:pt x="4742597" y="1257508"/>
                </a:lnTo>
                <a:lnTo>
                  <a:pt x="0" y="1325747"/>
                </a:lnTo>
                <a:lnTo>
                  <a:pt x="0" y="335147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Convergent Plate </a:t>
            </a:r>
            <a:r>
              <a:rPr lang="en-US" b="1" dirty="0"/>
              <a:t>Motion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2800" b="1" dirty="0"/>
          </a:p>
        </p:txBody>
      </p:sp>
      <p:sp>
        <p:nvSpPr>
          <p:cNvPr id="18" name="Flowchart: Manual Input 17"/>
          <p:cNvSpPr/>
          <p:nvPr/>
        </p:nvSpPr>
        <p:spPr bwMode="auto">
          <a:xfrm rot="16200000" flipV="1">
            <a:off x="776098" y="1613654"/>
            <a:ext cx="2591318" cy="544292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79 w 10000"/>
              <a:gd name="connsiteY0" fmla="*/ 378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79 w 10000"/>
              <a:gd name="connsiteY4" fmla="*/ 3786 h 10000"/>
              <a:gd name="connsiteX0" fmla="*/ 583 w 10000"/>
              <a:gd name="connsiteY0" fmla="*/ 696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83 w 10000"/>
              <a:gd name="connsiteY4" fmla="*/ 6967 h 10000"/>
              <a:gd name="connsiteX0" fmla="*/ 583 w 10000"/>
              <a:gd name="connsiteY0" fmla="*/ 7417 h 10450"/>
              <a:gd name="connsiteX1" fmla="*/ 10000 w 10000"/>
              <a:gd name="connsiteY1" fmla="*/ 0 h 10450"/>
              <a:gd name="connsiteX2" fmla="*/ 10000 w 10000"/>
              <a:gd name="connsiteY2" fmla="*/ 10450 h 10450"/>
              <a:gd name="connsiteX3" fmla="*/ 0 w 10000"/>
              <a:gd name="connsiteY3" fmla="*/ 10450 h 10450"/>
              <a:gd name="connsiteX4" fmla="*/ 583 w 10000"/>
              <a:gd name="connsiteY4" fmla="*/ 7417 h 10450"/>
              <a:gd name="connsiteX0" fmla="*/ 887 w 10000"/>
              <a:gd name="connsiteY0" fmla="*/ 6577 h 10450"/>
              <a:gd name="connsiteX1" fmla="*/ 10000 w 10000"/>
              <a:gd name="connsiteY1" fmla="*/ 0 h 10450"/>
              <a:gd name="connsiteX2" fmla="*/ 10000 w 10000"/>
              <a:gd name="connsiteY2" fmla="*/ 10450 h 10450"/>
              <a:gd name="connsiteX3" fmla="*/ 0 w 10000"/>
              <a:gd name="connsiteY3" fmla="*/ 10450 h 10450"/>
              <a:gd name="connsiteX4" fmla="*/ 887 w 10000"/>
              <a:gd name="connsiteY4" fmla="*/ 6577 h 10450"/>
              <a:gd name="connsiteX0" fmla="*/ 1556 w 10000"/>
              <a:gd name="connsiteY0" fmla="*/ 5317 h 10450"/>
              <a:gd name="connsiteX1" fmla="*/ 10000 w 10000"/>
              <a:gd name="connsiteY1" fmla="*/ 0 h 10450"/>
              <a:gd name="connsiteX2" fmla="*/ 10000 w 10000"/>
              <a:gd name="connsiteY2" fmla="*/ 10450 h 10450"/>
              <a:gd name="connsiteX3" fmla="*/ 0 w 10000"/>
              <a:gd name="connsiteY3" fmla="*/ 10450 h 10450"/>
              <a:gd name="connsiteX4" fmla="*/ 1556 w 10000"/>
              <a:gd name="connsiteY4" fmla="*/ 5317 h 10450"/>
              <a:gd name="connsiteX0" fmla="*/ 1556 w 10061"/>
              <a:gd name="connsiteY0" fmla="*/ 5107 h 10240"/>
              <a:gd name="connsiteX1" fmla="*/ 10061 w 10061"/>
              <a:gd name="connsiteY1" fmla="*/ 0 h 10240"/>
              <a:gd name="connsiteX2" fmla="*/ 10000 w 10061"/>
              <a:gd name="connsiteY2" fmla="*/ 10240 h 10240"/>
              <a:gd name="connsiteX3" fmla="*/ 0 w 10061"/>
              <a:gd name="connsiteY3" fmla="*/ 10240 h 10240"/>
              <a:gd name="connsiteX4" fmla="*/ 1556 w 10061"/>
              <a:gd name="connsiteY4" fmla="*/ 5107 h 10240"/>
              <a:gd name="connsiteX0" fmla="*/ 1556 w 10002"/>
              <a:gd name="connsiteY0" fmla="*/ 5227 h 10360"/>
              <a:gd name="connsiteX1" fmla="*/ 9939 w 10002"/>
              <a:gd name="connsiteY1" fmla="*/ 0 h 10360"/>
              <a:gd name="connsiteX2" fmla="*/ 10000 w 10002"/>
              <a:gd name="connsiteY2" fmla="*/ 10360 h 10360"/>
              <a:gd name="connsiteX3" fmla="*/ 0 w 10002"/>
              <a:gd name="connsiteY3" fmla="*/ 10360 h 10360"/>
              <a:gd name="connsiteX4" fmla="*/ 1556 w 10002"/>
              <a:gd name="connsiteY4" fmla="*/ 5227 h 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360">
                <a:moveTo>
                  <a:pt x="1556" y="5227"/>
                </a:moveTo>
                <a:lnTo>
                  <a:pt x="9939" y="0"/>
                </a:lnTo>
                <a:cubicBezTo>
                  <a:pt x="9919" y="3413"/>
                  <a:pt x="10020" y="6947"/>
                  <a:pt x="10000" y="10360"/>
                </a:cubicBezTo>
                <a:lnTo>
                  <a:pt x="0" y="10360"/>
                </a:lnTo>
                <a:lnTo>
                  <a:pt x="1556" y="5227"/>
                </a:lnTo>
                <a:close/>
              </a:path>
            </a:pathLst>
          </a:custGeom>
          <a:solidFill>
            <a:srgbClr val="66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-1190296" y="3447380"/>
            <a:ext cx="11586411" cy="4299284"/>
          </a:xfrm>
          <a:prstGeom prst="rect">
            <a:avLst/>
          </a:prstGeom>
          <a:solidFill>
            <a:srgbClr val="99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2427890"/>
            <a:ext cx="4572000" cy="209022"/>
          </a:xfrm>
          <a:prstGeom prst="rect">
            <a:avLst/>
          </a:prstGeom>
          <a:solidFill>
            <a:srgbClr val="02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59832" y="2492896"/>
            <a:ext cx="2304256" cy="194421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3000">
                <a:schemeClr val="bg1">
                  <a:alpha val="20000"/>
                </a:schemeClr>
              </a:gs>
              <a:gs pos="28000">
                <a:schemeClr val="tx1">
                  <a:alpha val="20000"/>
                </a:schemeClr>
              </a:gs>
              <a:gs pos="42999">
                <a:schemeClr val="bg1">
                  <a:alpha val="20000"/>
                </a:schemeClr>
              </a:gs>
              <a:gs pos="58000">
                <a:schemeClr val="tx2">
                  <a:alpha val="20000"/>
                </a:schemeClr>
              </a:gs>
              <a:gs pos="72000">
                <a:schemeClr val="bg1">
                  <a:alpha val="20000"/>
                </a:schemeClr>
              </a:gs>
              <a:gs pos="87000">
                <a:schemeClr val="tx2">
                  <a:alpha val="20000"/>
                </a:schemeClr>
              </a:gs>
              <a:gs pos="100000">
                <a:schemeClr val="bg1"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3228975" y="2250920"/>
            <a:ext cx="1502856" cy="975176"/>
          </a:xfrm>
          <a:custGeom>
            <a:avLst/>
            <a:gdLst>
              <a:gd name="connsiteX0" fmla="*/ 1057275 w 1502856"/>
              <a:gd name="connsiteY0" fmla="*/ 1071563 h 1071563"/>
              <a:gd name="connsiteX1" fmla="*/ 1057275 w 1502856"/>
              <a:gd name="connsiteY1" fmla="*/ 1071563 h 1071563"/>
              <a:gd name="connsiteX2" fmla="*/ 1014413 w 1502856"/>
              <a:gd name="connsiteY2" fmla="*/ 957263 h 1071563"/>
              <a:gd name="connsiteX3" fmla="*/ 1000125 w 1502856"/>
              <a:gd name="connsiteY3" fmla="*/ 914400 h 1071563"/>
              <a:gd name="connsiteX4" fmla="*/ 957263 w 1502856"/>
              <a:gd name="connsiteY4" fmla="*/ 885825 h 1071563"/>
              <a:gd name="connsiteX5" fmla="*/ 900113 w 1502856"/>
              <a:gd name="connsiteY5" fmla="*/ 714375 h 1071563"/>
              <a:gd name="connsiteX6" fmla="*/ 885825 w 1502856"/>
              <a:gd name="connsiteY6" fmla="*/ 671513 h 1071563"/>
              <a:gd name="connsiteX7" fmla="*/ 757238 w 1502856"/>
              <a:gd name="connsiteY7" fmla="*/ 614363 h 1071563"/>
              <a:gd name="connsiteX8" fmla="*/ 714375 w 1502856"/>
              <a:gd name="connsiteY8" fmla="*/ 600075 h 1071563"/>
              <a:gd name="connsiteX9" fmla="*/ 671513 w 1502856"/>
              <a:gd name="connsiteY9" fmla="*/ 571500 h 1071563"/>
              <a:gd name="connsiteX10" fmla="*/ 628650 w 1502856"/>
              <a:gd name="connsiteY10" fmla="*/ 528638 h 1071563"/>
              <a:gd name="connsiteX11" fmla="*/ 542925 w 1502856"/>
              <a:gd name="connsiteY11" fmla="*/ 500063 h 1071563"/>
              <a:gd name="connsiteX12" fmla="*/ 457200 w 1502856"/>
              <a:gd name="connsiteY12" fmla="*/ 471488 h 1071563"/>
              <a:gd name="connsiteX13" fmla="*/ 414338 w 1502856"/>
              <a:gd name="connsiteY13" fmla="*/ 457200 h 1071563"/>
              <a:gd name="connsiteX14" fmla="*/ 314325 w 1502856"/>
              <a:gd name="connsiteY14" fmla="*/ 442913 h 1071563"/>
              <a:gd name="connsiteX15" fmla="*/ 271463 w 1502856"/>
              <a:gd name="connsiteY15" fmla="*/ 414338 h 1071563"/>
              <a:gd name="connsiteX16" fmla="*/ 214313 w 1502856"/>
              <a:gd name="connsiteY16" fmla="*/ 400050 h 1071563"/>
              <a:gd name="connsiteX17" fmla="*/ 85725 w 1502856"/>
              <a:gd name="connsiteY17" fmla="*/ 371475 h 1071563"/>
              <a:gd name="connsiteX18" fmla="*/ 14288 w 1502856"/>
              <a:gd name="connsiteY18" fmla="*/ 257175 h 1071563"/>
              <a:gd name="connsiteX19" fmla="*/ 0 w 1502856"/>
              <a:gd name="connsiteY19" fmla="*/ 214313 h 1071563"/>
              <a:gd name="connsiteX20" fmla="*/ 28575 w 1502856"/>
              <a:gd name="connsiteY20" fmla="*/ 142875 h 1071563"/>
              <a:gd name="connsiteX21" fmla="*/ 114300 w 1502856"/>
              <a:gd name="connsiteY21" fmla="*/ 85725 h 1071563"/>
              <a:gd name="connsiteX22" fmla="*/ 214313 w 1502856"/>
              <a:gd name="connsiteY22" fmla="*/ 14288 h 1071563"/>
              <a:gd name="connsiteX23" fmla="*/ 271463 w 1502856"/>
              <a:gd name="connsiteY23" fmla="*/ 0 h 1071563"/>
              <a:gd name="connsiteX24" fmla="*/ 1328738 w 1502856"/>
              <a:gd name="connsiteY24" fmla="*/ 14288 h 1071563"/>
              <a:gd name="connsiteX25" fmla="*/ 1443038 w 1502856"/>
              <a:gd name="connsiteY25" fmla="*/ 42863 h 1071563"/>
              <a:gd name="connsiteX26" fmla="*/ 1485900 w 1502856"/>
              <a:gd name="connsiteY26" fmla="*/ 71438 h 1071563"/>
              <a:gd name="connsiteX27" fmla="*/ 1485900 w 1502856"/>
              <a:gd name="connsiteY27" fmla="*/ 257175 h 1071563"/>
              <a:gd name="connsiteX28" fmla="*/ 1457325 w 1502856"/>
              <a:gd name="connsiteY28" fmla="*/ 342900 h 1071563"/>
              <a:gd name="connsiteX29" fmla="*/ 1400175 w 1502856"/>
              <a:gd name="connsiteY29" fmla="*/ 514350 h 1071563"/>
              <a:gd name="connsiteX30" fmla="*/ 1385888 w 1502856"/>
              <a:gd name="connsiteY30" fmla="*/ 557213 h 1071563"/>
              <a:gd name="connsiteX31" fmla="*/ 1371600 w 1502856"/>
              <a:gd name="connsiteY31" fmla="*/ 600075 h 1071563"/>
              <a:gd name="connsiteX32" fmla="*/ 1328738 w 1502856"/>
              <a:gd name="connsiteY32" fmla="*/ 757238 h 1071563"/>
              <a:gd name="connsiteX33" fmla="*/ 1300163 w 1502856"/>
              <a:gd name="connsiteY33" fmla="*/ 800100 h 1071563"/>
              <a:gd name="connsiteX34" fmla="*/ 1285875 w 1502856"/>
              <a:gd name="connsiteY34" fmla="*/ 842963 h 1071563"/>
              <a:gd name="connsiteX35" fmla="*/ 1243013 w 1502856"/>
              <a:gd name="connsiteY35" fmla="*/ 871538 h 1071563"/>
              <a:gd name="connsiteX36" fmla="*/ 1214438 w 1502856"/>
              <a:gd name="connsiteY36" fmla="*/ 914400 h 1071563"/>
              <a:gd name="connsiteX37" fmla="*/ 1171575 w 1502856"/>
              <a:gd name="connsiteY37" fmla="*/ 942975 h 1071563"/>
              <a:gd name="connsiteX38" fmla="*/ 1114425 w 1502856"/>
              <a:gd name="connsiteY38" fmla="*/ 1028700 h 1071563"/>
              <a:gd name="connsiteX39" fmla="*/ 1057275 w 1502856"/>
              <a:gd name="connsiteY39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02856" h="1071563">
                <a:moveTo>
                  <a:pt x="1057275" y="1071563"/>
                </a:moveTo>
                <a:lnTo>
                  <a:pt x="1057275" y="1071563"/>
                </a:lnTo>
                <a:cubicBezTo>
                  <a:pt x="1042988" y="1033463"/>
                  <a:pt x="1028319" y="995504"/>
                  <a:pt x="1014413" y="957263"/>
                </a:cubicBezTo>
                <a:cubicBezTo>
                  <a:pt x="1009266" y="943109"/>
                  <a:pt x="1009533" y="926160"/>
                  <a:pt x="1000125" y="914400"/>
                </a:cubicBezTo>
                <a:cubicBezTo>
                  <a:pt x="989398" y="900991"/>
                  <a:pt x="971550" y="895350"/>
                  <a:pt x="957263" y="885825"/>
                </a:cubicBezTo>
                <a:lnTo>
                  <a:pt x="900113" y="714375"/>
                </a:lnTo>
                <a:cubicBezTo>
                  <a:pt x="895351" y="700088"/>
                  <a:pt x="898356" y="679867"/>
                  <a:pt x="885825" y="671513"/>
                </a:cubicBezTo>
                <a:cubicBezTo>
                  <a:pt x="817901" y="626230"/>
                  <a:pt x="859254" y="648369"/>
                  <a:pt x="757238" y="614363"/>
                </a:cubicBezTo>
                <a:cubicBezTo>
                  <a:pt x="742950" y="609600"/>
                  <a:pt x="726906" y="608429"/>
                  <a:pt x="714375" y="600075"/>
                </a:cubicBezTo>
                <a:cubicBezTo>
                  <a:pt x="700088" y="590550"/>
                  <a:pt x="684704" y="582493"/>
                  <a:pt x="671513" y="571500"/>
                </a:cubicBezTo>
                <a:cubicBezTo>
                  <a:pt x="655991" y="558565"/>
                  <a:pt x="646313" y="538451"/>
                  <a:pt x="628650" y="528638"/>
                </a:cubicBezTo>
                <a:cubicBezTo>
                  <a:pt x="602320" y="514010"/>
                  <a:pt x="571500" y="509588"/>
                  <a:pt x="542925" y="500063"/>
                </a:cubicBezTo>
                <a:lnTo>
                  <a:pt x="457200" y="471488"/>
                </a:lnTo>
                <a:cubicBezTo>
                  <a:pt x="442913" y="466726"/>
                  <a:pt x="429247" y="459330"/>
                  <a:pt x="414338" y="457200"/>
                </a:cubicBezTo>
                <a:lnTo>
                  <a:pt x="314325" y="442913"/>
                </a:lnTo>
                <a:cubicBezTo>
                  <a:pt x="300038" y="433388"/>
                  <a:pt x="287246" y="421102"/>
                  <a:pt x="271463" y="414338"/>
                </a:cubicBezTo>
                <a:cubicBezTo>
                  <a:pt x="253414" y="406603"/>
                  <a:pt x="233194" y="405444"/>
                  <a:pt x="214313" y="400050"/>
                </a:cubicBezTo>
                <a:cubicBezTo>
                  <a:pt x="115836" y="371914"/>
                  <a:pt x="240418" y="397258"/>
                  <a:pt x="85725" y="371475"/>
                </a:cubicBezTo>
                <a:cubicBezTo>
                  <a:pt x="17801" y="326192"/>
                  <a:pt x="48294" y="359191"/>
                  <a:pt x="14288" y="257175"/>
                </a:cubicBezTo>
                <a:lnTo>
                  <a:pt x="0" y="214313"/>
                </a:lnTo>
                <a:cubicBezTo>
                  <a:pt x="9525" y="190500"/>
                  <a:pt x="11536" y="162044"/>
                  <a:pt x="28575" y="142875"/>
                </a:cubicBezTo>
                <a:cubicBezTo>
                  <a:pt x="51391" y="117207"/>
                  <a:pt x="86826" y="106331"/>
                  <a:pt x="114300" y="85725"/>
                </a:cubicBezTo>
                <a:cubicBezTo>
                  <a:pt x="120806" y="80845"/>
                  <a:pt x="198063" y="21252"/>
                  <a:pt x="214313" y="14288"/>
                </a:cubicBezTo>
                <a:cubicBezTo>
                  <a:pt x="232362" y="6553"/>
                  <a:pt x="252413" y="4763"/>
                  <a:pt x="271463" y="0"/>
                </a:cubicBezTo>
                <a:lnTo>
                  <a:pt x="1328738" y="14288"/>
                </a:lnTo>
                <a:cubicBezTo>
                  <a:pt x="1345913" y="14723"/>
                  <a:pt x="1419949" y="31318"/>
                  <a:pt x="1443038" y="42863"/>
                </a:cubicBezTo>
                <a:cubicBezTo>
                  <a:pt x="1458396" y="50542"/>
                  <a:pt x="1471613" y="61913"/>
                  <a:pt x="1485900" y="71438"/>
                </a:cubicBezTo>
                <a:cubicBezTo>
                  <a:pt x="1507318" y="157107"/>
                  <a:pt x="1509670" y="138325"/>
                  <a:pt x="1485900" y="257175"/>
                </a:cubicBezTo>
                <a:cubicBezTo>
                  <a:pt x="1479993" y="286711"/>
                  <a:pt x="1466850" y="314325"/>
                  <a:pt x="1457325" y="342900"/>
                </a:cubicBezTo>
                <a:lnTo>
                  <a:pt x="1400175" y="514350"/>
                </a:lnTo>
                <a:lnTo>
                  <a:pt x="1385888" y="557213"/>
                </a:lnTo>
                <a:cubicBezTo>
                  <a:pt x="1381126" y="571500"/>
                  <a:pt x="1374553" y="585307"/>
                  <a:pt x="1371600" y="600075"/>
                </a:cubicBezTo>
                <a:cubicBezTo>
                  <a:pt x="1363932" y="638415"/>
                  <a:pt x="1349456" y="726162"/>
                  <a:pt x="1328738" y="757238"/>
                </a:cubicBezTo>
                <a:cubicBezTo>
                  <a:pt x="1319213" y="771525"/>
                  <a:pt x="1307842" y="784742"/>
                  <a:pt x="1300163" y="800100"/>
                </a:cubicBezTo>
                <a:cubicBezTo>
                  <a:pt x="1293428" y="813571"/>
                  <a:pt x="1295283" y="831203"/>
                  <a:pt x="1285875" y="842963"/>
                </a:cubicBezTo>
                <a:cubicBezTo>
                  <a:pt x="1275148" y="856372"/>
                  <a:pt x="1257300" y="862013"/>
                  <a:pt x="1243013" y="871538"/>
                </a:cubicBezTo>
                <a:cubicBezTo>
                  <a:pt x="1233488" y="885825"/>
                  <a:pt x="1226580" y="902258"/>
                  <a:pt x="1214438" y="914400"/>
                </a:cubicBezTo>
                <a:cubicBezTo>
                  <a:pt x="1202296" y="926542"/>
                  <a:pt x="1182883" y="930052"/>
                  <a:pt x="1171575" y="942975"/>
                </a:cubicBezTo>
                <a:cubicBezTo>
                  <a:pt x="1148960" y="968821"/>
                  <a:pt x="1143000" y="1009650"/>
                  <a:pt x="1114425" y="1028700"/>
                </a:cubicBezTo>
                <a:lnTo>
                  <a:pt x="1057275" y="1071563"/>
                </a:lnTo>
                <a:close/>
              </a:path>
            </a:pathLst>
          </a:custGeom>
          <a:solidFill>
            <a:srgbClr val="0251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79928" y="1996155"/>
            <a:ext cx="2184159" cy="43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047538" y="6618168"/>
            <a:ext cx="810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T. Martin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4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6799" y="2237096"/>
            <a:ext cx="3819003" cy="3325504"/>
            <a:chOff x="1066799" y="2237096"/>
            <a:chExt cx="3819003" cy="3325504"/>
          </a:xfrm>
        </p:grpSpPr>
        <p:sp>
          <p:nvSpPr>
            <p:cNvPr id="2" name="Parallelogram 1"/>
            <p:cNvSpPr/>
            <p:nvPr/>
          </p:nvSpPr>
          <p:spPr bwMode="auto">
            <a:xfrm>
              <a:off x="1066800" y="2237096"/>
              <a:ext cx="3429000" cy="1657065"/>
            </a:xfrm>
            <a:custGeom>
              <a:avLst/>
              <a:gdLst>
                <a:gd name="connsiteX0" fmla="*/ 0 w 3429000"/>
                <a:gd name="connsiteY0" fmla="*/ 1752600 h 1752600"/>
                <a:gd name="connsiteX1" fmla="*/ 579918 w 3429000"/>
                <a:gd name="connsiteY1" fmla="*/ 0 h 1752600"/>
                <a:gd name="connsiteX2" fmla="*/ 3429000 w 3429000"/>
                <a:gd name="connsiteY2" fmla="*/ 0 h 1752600"/>
                <a:gd name="connsiteX3" fmla="*/ 2849082 w 3429000"/>
                <a:gd name="connsiteY3" fmla="*/ 1752600 h 1752600"/>
                <a:gd name="connsiteX4" fmla="*/ 0 w 3429000"/>
                <a:gd name="connsiteY4" fmla="*/ 1752600 h 1752600"/>
                <a:gd name="connsiteX0" fmla="*/ 0 w 3429000"/>
                <a:gd name="connsiteY0" fmla="*/ 1752600 h 1752600"/>
                <a:gd name="connsiteX1" fmla="*/ 1125828 w 3429000"/>
                <a:gd name="connsiteY1" fmla="*/ 122830 h 1752600"/>
                <a:gd name="connsiteX2" fmla="*/ 3429000 w 3429000"/>
                <a:gd name="connsiteY2" fmla="*/ 0 h 1752600"/>
                <a:gd name="connsiteX3" fmla="*/ 2849082 w 3429000"/>
                <a:gd name="connsiteY3" fmla="*/ 1752600 h 1752600"/>
                <a:gd name="connsiteX4" fmla="*/ 0 w 3429000"/>
                <a:gd name="connsiteY4" fmla="*/ 1752600 h 1752600"/>
                <a:gd name="connsiteX0" fmla="*/ 0 w 3101454"/>
                <a:gd name="connsiteY0" fmla="*/ 1684361 h 1684361"/>
                <a:gd name="connsiteX1" fmla="*/ 1125828 w 3101454"/>
                <a:gd name="connsiteY1" fmla="*/ 54591 h 1684361"/>
                <a:gd name="connsiteX2" fmla="*/ 3101454 w 3101454"/>
                <a:gd name="connsiteY2" fmla="*/ 0 h 1684361"/>
                <a:gd name="connsiteX3" fmla="*/ 2849082 w 3101454"/>
                <a:gd name="connsiteY3" fmla="*/ 1684361 h 1684361"/>
                <a:gd name="connsiteX4" fmla="*/ 0 w 3101454"/>
                <a:gd name="connsiteY4" fmla="*/ 1684361 h 1684361"/>
                <a:gd name="connsiteX0" fmla="*/ 0 w 3429000"/>
                <a:gd name="connsiteY0" fmla="*/ 1711656 h 1711656"/>
                <a:gd name="connsiteX1" fmla="*/ 1125828 w 3429000"/>
                <a:gd name="connsiteY1" fmla="*/ 81886 h 1711656"/>
                <a:gd name="connsiteX2" fmla="*/ 3429000 w 3429000"/>
                <a:gd name="connsiteY2" fmla="*/ 0 h 1711656"/>
                <a:gd name="connsiteX3" fmla="*/ 2849082 w 3429000"/>
                <a:gd name="connsiteY3" fmla="*/ 1711656 h 1711656"/>
                <a:gd name="connsiteX4" fmla="*/ 0 w 3429000"/>
                <a:gd name="connsiteY4" fmla="*/ 1711656 h 1711656"/>
                <a:gd name="connsiteX0" fmla="*/ 0 w 3429000"/>
                <a:gd name="connsiteY0" fmla="*/ 1657065 h 1657065"/>
                <a:gd name="connsiteX1" fmla="*/ 1125828 w 3429000"/>
                <a:gd name="connsiteY1" fmla="*/ 27295 h 1657065"/>
                <a:gd name="connsiteX2" fmla="*/ 3429000 w 3429000"/>
                <a:gd name="connsiteY2" fmla="*/ 0 h 1657065"/>
                <a:gd name="connsiteX3" fmla="*/ 2849082 w 3429000"/>
                <a:gd name="connsiteY3" fmla="*/ 1657065 h 1657065"/>
                <a:gd name="connsiteX4" fmla="*/ 0 w 3429000"/>
                <a:gd name="connsiteY4" fmla="*/ 1657065 h 165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0" h="1657065">
                  <a:moveTo>
                    <a:pt x="0" y="1657065"/>
                  </a:moveTo>
                  <a:lnTo>
                    <a:pt x="1125828" y="27295"/>
                  </a:lnTo>
                  <a:lnTo>
                    <a:pt x="3429000" y="0"/>
                  </a:lnTo>
                  <a:lnTo>
                    <a:pt x="2849082" y="1657065"/>
                  </a:lnTo>
                  <a:lnTo>
                    <a:pt x="0" y="1657065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1066799" y="3886200"/>
              <a:ext cx="2863755" cy="16764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Flowchart: Data 3"/>
            <p:cNvSpPr/>
            <p:nvPr/>
          </p:nvSpPr>
          <p:spPr bwMode="auto">
            <a:xfrm rot="20759061">
              <a:off x="3541528" y="2368449"/>
              <a:ext cx="1344274" cy="3087886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000"/>
                <a:gd name="connsiteY0" fmla="*/ 19060 h 19060"/>
                <a:gd name="connsiteX1" fmla="*/ 2000 w 8000"/>
                <a:gd name="connsiteY1" fmla="*/ 9060 h 19060"/>
                <a:gd name="connsiteX2" fmla="*/ 7271 w 8000"/>
                <a:gd name="connsiteY2" fmla="*/ 0 h 19060"/>
                <a:gd name="connsiteX3" fmla="*/ 8000 w 8000"/>
                <a:gd name="connsiteY3" fmla="*/ 19060 h 19060"/>
                <a:gd name="connsiteX4" fmla="*/ 0 w 8000"/>
                <a:gd name="connsiteY4" fmla="*/ 19060 h 19060"/>
                <a:gd name="connsiteX0" fmla="*/ 0 w 9089"/>
                <a:gd name="connsiteY0" fmla="*/ 10000 h 10000"/>
                <a:gd name="connsiteX1" fmla="*/ 2500 w 9089"/>
                <a:gd name="connsiteY1" fmla="*/ 4753 h 10000"/>
                <a:gd name="connsiteX2" fmla="*/ 9089 w 9089"/>
                <a:gd name="connsiteY2" fmla="*/ 0 h 10000"/>
                <a:gd name="connsiteX3" fmla="*/ 6447 w 9089"/>
                <a:gd name="connsiteY3" fmla="*/ 4588 h 10000"/>
                <a:gd name="connsiteX4" fmla="*/ 0 w 9089"/>
                <a:gd name="connsiteY4" fmla="*/ 10000 h 10000"/>
                <a:gd name="connsiteX0" fmla="*/ 0 w 10337"/>
                <a:gd name="connsiteY0" fmla="*/ 10096 h 10096"/>
                <a:gd name="connsiteX1" fmla="*/ 3088 w 10337"/>
                <a:gd name="connsiteY1" fmla="*/ 4753 h 10096"/>
                <a:gd name="connsiteX2" fmla="*/ 10337 w 10337"/>
                <a:gd name="connsiteY2" fmla="*/ 0 h 10096"/>
                <a:gd name="connsiteX3" fmla="*/ 7430 w 10337"/>
                <a:gd name="connsiteY3" fmla="*/ 4588 h 10096"/>
                <a:gd name="connsiteX4" fmla="*/ 0 w 10337"/>
                <a:gd name="connsiteY4" fmla="*/ 10096 h 10096"/>
                <a:gd name="connsiteX0" fmla="*/ 0 w 10501"/>
                <a:gd name="connsiteY0" fmla="*/ 10079 h 10079"/>
                <a:gd name="connsiteX1" fmla="*/ 3088 w 10501"/>
                <a:gd name="connsiteY1" fmla="*/ 4736 h 10079"/>
                <a:gd name="connsiteX2" fmla="*/ 10501 w 10501"/>
                <a:gd name="connsiteY2" fmla="*/ 0 h 10079"/>
                <a:gd name="connsiteX3" fmla="*/ 7430 w 10501"/>
                <a:gd name="connsiteY3" fmla="*/ 4571 h 10079"/>
                <a:gd name="connsiteX4" fmla="*/ 0 w 10501"/>
                <a:gd name="connsiteY4" fmla="*/ 10079 h 1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1" h="10079">
                  <a:moveTo>
                    <a:pt x="0" y="10079"/>
                  </a:moveTo>
                  <a:lnTo>
                    <a:pt x="3088" y="4736"/>
                  </a:lnTo>
                  <a:lnTo>
                    <a:pt x="10501" y="0"/>
                  </a:lnTo>
                  <a:lnTo>
                    <a:pt x="7430" y="4571"/>
                  </a:lnTo>
                  <a:lnTo>
                    <a:pt x="0" y="10079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00781" y="2218414"/>
            <a:ext cx="2635194" cy="3387254"/>
            <a:chOff x="3972340" y="2117698"/>
            <a:chExt cx="2635194" cy="3408459"/>
          </a:xfrm>
        </p:grpSpPr>
        <p:sp>
          <p:nvSpPr>
            <p:cNvPr id="6" name="Parallelogram 1"/>
            <p:cNvSpPr/>
            <p:nvPr/>
          </p:nvSpPr>
          <p:spPr bwMode="auto">
            <a:xfrm>
              <a:off x="3972340" y="2117698"/>
              <a:ext cx="2630717" cy="1711656"/>
            </a:xfrm>
            <a:custGeom>
              <a:avLst/>
              <a:gdLst>
                <a:gd name="connsiteX0" fmla="*/ 0 w 3429000"/>
                <a:gd name="connsiteY0" fmla="*/ 1752600 h 1752600"/>
                <a:gd name="connsiteX1" fmla="*/ 579918 w 3429000"/>
                <a:gd name="connsiteY1" fmla="*/ 0 h 1752600"/>
                <a:gd name="connsiteX2" fmla="*/ 3429000 w 3429000"/>
                <a:gd name="connsiteY2" fmla="*/ 0 h 1752600"/>
                <a:gd name="connsiteX3" fmla="*/ 2849082 w 3429000"/>
                <a:gd name="connsiteY3" fmla="*/ 1752600 h 1752600"/>
                <a:gd name="connsiteX4" fmla="*/ 0 w 3429000"/>
                <a:gd name="connsiteY4" fmla="*/ 1752600 h 1752600"/>
                <a:gd name="connsiteX0" fmla="*/ 0 w 3429000"/>
                <a:gd name="connsiteY0" fmla="*/ 1752600 h 1752600"/>
                <a:gd name="connsiteX1" fmla="*/ 1125828 w 3429000"/>
                <a:gd name="connsiteY1" fmla="*/ 122830 h 1752600"/>
                <a:gd name="connsiteX2" fmla="*/ 3429000 w 3429000"/>
                <a:gd name="connsiteY2" fmla="*/ 0 h 1752600"/>
                <a:gd name="connsiteX3" fmla="*/ 2849082 w 3429000"/>
                <a:gd name="connsiteY3" fmla="*/ 1752600 h 1752600"/>
                <a:gd name="connsiteX4" fmla="*/ 0 w 3429000"/>
                <a:gd name="connsiteY4" fmla="*/ 1752600 h 1752600"/>
                <a:gd name="connsiteX0" fmla="*/ 0 w 3101454"/>
                <a:gd name="connsiteY0" fmla="*/ 1684361 h 1684361"/>
                <a:gd name="connsiteX1" fmla="*/ 1125828 w 3101454"/>
                <a:gd name="connsiteY1" fmla="*/ 54591 h 1684361"/>
                <a:gd name="connsiteX2" fmla="*/ 3101454 w 3101454"/>
                <a:gd name="connsiteY2" fmla="*/ 0 h 1684361"/>
                <a:gd name="connsiteX3" fmla="*/ 2849082 w 3101454"/>
                <a:gd name="connsiteY3" fmla="*/ 1684361 h 1684361"/>
                <a:gd name="connsiteX4" fmla="*/ 0 w 3101454"/>
                <a:gd name="connsiteY4" fmla="*/ 1684361 h 1684361"/>
                <a:gd name="connsiteX0" fmla="*/ 0 w 2309884"/>
                <a:gd name="connsiteY0" fmla="*/ 1629770 h 1684361"/>
                <a:gd name="connsiteX1" fmla="*/ 334258 w 2309884"/>
                <a:gd name="connsiteY1" fmla="*/ 54591 h 1684361"/>
                <a:gd name="connsiteX2" fmla="*/ 2309884 w 2309884"/>
                <a:gd name="connsiteY2" fmla="*/ 0 h 1684361"/>
                <a:gd name="connsiteX3" fmla="*/ 2057512 w 2309884"/>
                <a:gd name="connsiteY3" fmla="*/ 1684361 h 1684361"/>
                <a:gd name="connsiteX4" fmla="*/ 0 w 2309884"/>
                <a:gd name="connsiteY4" fmla="*/ 1629770 h 1684361"/>
                <a:gd name="connsiteX0" fmla="*/ 0 w 2460009"/>
                <a:gd name="connsiteY0" fmla="*/ 1588827 h 1684361"/>
                <a:gd name="connsiteX1" fmla="*/ 484383 w 2460009"/>
                <a:gd name="connsiteY1" fmla="*/ 54591 h 1684361"/>
                <a:gd name="connsiteX2" fmla="*/ 2460009 w 2460009"/>
                <a:gd name="connsiteY2" fmla="*/ 0 h 1684361"/>
                <a:gd name="connsiteX3" fmla="*/ 2207637 w 2460009"/>
                <a:gd name="connsiteY3" fmla="*/ 1684361 h 1684361"/>
                <a:gd name="connsiteX4" fmla="*/ 0 w 2460009"/>
                <a:gd name="connsiteY4" fmla="*/ 1588827 h 1684361"/>
                <a:gd name="connsiteX0" fmla="*/ 0 w 2460009"/>
                <a:gd name="connsiteY0" fmla="*/ 1670713 h 1766247"/>
                <a:gd name="connsiteX1" fmla="*/ 566269 w 2460009"/>
                <a:gd name="connsiteY1" fmla="*/ 0 h 1766247"/>
                <a:gd name="connsiteX2" fmla="*/ 2460009 w 2460009"/>
                <a:gd name="connsiteY2" fmla="*/ 81886 h 1766247"/>
                <a:gd name="connsiteX3" fmla="*/ 2207637 w 2460009"/>
                <a:gd name="connsiteY3" fmla="*/ 1766247 h 1766247"/>
                <a:gd name="connsiteX4" fmla="*/ 0 w 2460009"/>
                <a:gd name="connsiteY4" fmla="*/ 1670713 h 1766247"/>
                <a:gd name="connsiteX0" fmla="*/ 0 w 2500952"/>
                <a:gd name="connsiteY0" fmla="*/ 1738952 h 1834486"/>
                <a:gd name="connsiteX1" fmla="*/ 566269 w 2500952"/>
                <a:gd name="connsiteY1" fmla="*/ 68239 h 1834486"/>
                <a:gd name="connsiteX2" fmla="*/ 2500952 w 2500952"/>
                <a:gd name="connsiteY2" fmla="*/ 0 h 1834486"/>
                <a:gd name="connsiteX3" fmla="*/ 2207637 w 2500952"/>
                <a:gd name="connsiteY3" fmla="*/ 1834486 h 1834486"/>
                <a:gd name="connsiteX4" fmla="*/ 0 w 2500952"/>
                <a:gd name="connsiteY4" fmla="*/ 1738952 h 1834486"/>
                <a:gd name="connsiteX0" fmla="*/ 0 w 2630717"/>
                <a:gd name="connsiteY0" fmla="*/ 1738952 h 1766247"/>
                <a:gd name="connsiteX1" fmla="*/ 566269 w 2630717"/>
                <a:gd name="connsiteY1" fmla="*/ 68239 h 1766247"/>
                <a:gd name="connsiteX2" fmla="*/ 2500952 w 2630717"/>
                <a:gd name="connsiteY2" fmla="*/ 0 h 1766247"/>
                <a:gd name="connsiteX3" fmla="*/ 2630717 w 2630717"/>
                <a:gd name="connsiteY3" fmla="*/ 1766247 h 1766247"/>
                <a:gd name="connsiteX4" fmla="*/ 0 w 2630717"/>
                <a:gd name="connsiteY4" fmla="*/ 1738952 h 1766247"/>
                <a:gd name="connsiteX0" fmla="*/ 0 w 2630717"/>
                <a:gd name="connsiteY0" fmla="*/ 1684361 h 1711656"/>
                <a:gd name="connsiteX1" fmla="*/ 566269 w 2630717"/>
                <a:gd name="connsiteY1" fmla="*/ 13648 h 1711656"/>
                <a:gd name="connsiteX2" fmla="*/ 2487304 w 2630717"/>
                <a:gd name="connsiteY2" fmla="*/ 0 h 1711656"/>
                <a:gd name="connsiteX3" fmla="*/ 2630717 w 2630717"/>
                <a:gd name="connsiteY3" fmla="*/ 1711656 h 1711656"/>
                <a:gd name="connsiteX4" fmla="*/ 0 w 2630717"/>
                <a:gd name="connsiteY4" fmla="*/ 1684361 h 171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717" h="1711656">
                  <a:moveTo>
                    <a:pt x="0" y="1684361"/>
                  </a:moveTo>
                  <a:lnTo>
                    <a:pt x="566269" y="13648"/>
                  </a:lnTo>
                  <a:lnTo>
                    <a:pt x="2487304" y="0"/>
                  </a:lnTo>
                  <a:lnTo>
                    <a:pt x="2630717" y="1711656"/>
                  </a:lnTo>
                  <a:lnTo>
                    <a:pt x="0" y="1684361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983603" y="3808675"/>
              <a:ext cx="2623931" cy="171748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 smtClean="0"/>
              <a:t>Transform Plate Motion</a:t>
            </a:r>
            <a:endParaRPr lang="en-US" kern="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956376" y="6525344"/>
            <a:ext cx="1187624" cy="332656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23728" y="2060848"/>
            <a:ext cx="3672408" cy="352839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3000">
                <a:schemeClr val="bg1">
                  <a:alpha val="20000"/>
                </a:schemeClr>
              </a:gs>
              <a:gs pos="28000">
                <a:schemeClr val="tx1">
                  <a:alpha val="20000"/>
                </a:schemeClr>
              </a:gs>
              <a:gs pos="42999">
                <a:schemeClr val="bg1">
                  <a:alpha val="20000"/>
                </a:schemeClr>
              </a:gs>
              <a:gs pos="58000">
                <a:schemeClr val="tx2">
                  <a:alpha val="20000"/>
                </a:schemeClr>
              </a:gs>
              <a:gs pos="72000">
                <a:schemeClr val="bg1">
                  <a:alpha val="20000"/>
                </a:schemeClr>
              </a:gs>
              <a:gs pos="87000">
                <a:schemeClr val="tx2">
                  <a:alpha val="20000"/>
                </a:schemeClr>
              </a:gs>
              <a:gs pos="100000">
                <a:schemeClr val="bg1"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23116" y="5907893"/>
            <a:ext cx="810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663300"/>
                </a:solidFill>
              </a:rPr>
              <a:t>T. Martin</a:t>
            </a:r>
            <a:endParaRPr lang="en-US" sz="1200" b="1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-108520" y="5938098"/>
              <a:ext cx="9146695" cy="9320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16080" y="5928378"/>
                <a:ext cx="9157495" cy="9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803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3.7037E-7 L 0.02639 -0.0868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4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56376" y="6525344"/>
            <a:ext cx="1187624" cy="332656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491880" cy="25992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73" y="1119115"/>
            <a:ext cx="3489472" cy="268860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23116" y="6097893"/>
            <a:ext cx="810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663300"/>
                </a:solidFill>
              </a:rPr>
              <a:t>T. Martin</a:t>
            </a:r>
            <a:endParaRPr lang="en-US" sz="1200" b="1" dirty="0">
              <a:solidFill>
                <a:srgbClr val="6633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38" y="1094061"/>
            <a:ext cx="3624590" cy="27168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6741</TotalTime>
  <Words>117</Words>
  <Application>Microsoft Office PowerPoint</Application>
  <PresentationFormat>On-screen Show (4:3)</PresentationFormat>
  <Paragraphs>30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Diseño predeterminado</vt:lpstr>
      <vt:lpstr>Plate Tectonic Animations </vt:lpstr>
      <vt:lpstr>Earthquake Terms</vt:lpstr>
      <vt:lpstr>PowerPoint Presentation</vt:lpstr>
      <vt:lpstr>PowerPoint Presentation</vt:lpstr>
      <vt:lpstr>How do plates move?</vt:lpstr>
      <vt:lpstr>PowerPoint Presentation</vt:lpstr>
      <vt:lpstr>Convergent Plate Motion 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Tim Martin</cp:lastModifiedBy>
  <cp:revision>659</cp:revision>
  <dcterms:created xsi:type="dcterms:W3CDTF">2010-05-23T14:28:12Z</dcterms:created>
  <dcterms:modified xsi:type="dcterms:W3CDTF">2014-09-19T00:58:07Z</dcterms:modified>
</cp:coreProperties>
</file>