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26"/>
  </p:notesMasterIdLst>
  <p:sldIdLst>
    <p:sldId id="256" r:id="rId2"/>
    <p:sldId id="257" r:id="rId3"/>
    <p:sldId id="258" r:id="rId4"/>
    <p:sldId id="271" r:id="rId5"/>
    <p:sldId id="259" r:id="rId6"/>
    <p:sldId id="272" r:id="rId7"/>
    <p:sldId id="260" r:id="rId8"/>
    <p:sldId id="273" r:id="rId9"/>
    <p:sldId id="274" r:id="rId10"/>
    <p:sldId id="275" r:id="rId11"/>
    <p:sldId id="261" r:id="rId12"/>
    <p:sldId id="262" r:id="rId13"/>
    <p:sldId id="263" r:id="rId14"/>
    <p:sldId id="264" r:id="rId15"/>
    <p:sldId id="265" r:id="rId16"/>
    <p:sldId id="266" r:id="rId17"/>
    <p:sldId id="276" r:id="rId18"/>
    <p:sldId id="277" r:id="rId19"/>
    <p:sldId id="278" r:id="rId20"/>
    <p:sldId id="279" r:id="rId21"/>
    <p:sldId id="269" r:id="rId22"/>
    <p:sldId id="270" r:id="rId23"/>
    <p:sldId id="267" r:id="rId24"/>
    <p:sldId id="26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8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22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15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65-4DB3-B518-F527DBDEEB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65-4DB3-B518-F527DBDEEB5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65-4DB3-B518-F527DBDEEB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0949112"/>
        <c:axId val="380949896"/>
      </c:barChart>
      <c:catAx>
        <c:axId val="380949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949896"/>
        <c:crosses val="autoZero"/>
        <c:auto val="1"/>
        <c:lblAlgn val="ctr"/>
        <c:lblOffset val="100"/>
        <c:noMultiLvlLbl val="0"/>
      </c:catAx>
      <c:valAx>
        <c:axId val="380949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949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15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BB-4482-8C90-E374EE7B64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BB-4482-8C90-E374EE7B64A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4BB-4482-8C90-E374EE7B64A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4BB-4482-8C90-E374EE7B64A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4BB-4482-8C90-E374EE7B64A9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4BB-4482-8C90-E374EE7B64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9D830F-6221-4184-A8D5-0C1B2EFF4E4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0"/>
      <dgm:spPr/>
    </dgm:pt>
    <dgm:pt modelId="{B54C8D49-9FD6-4AFB-AEFC-F25C1F96382C}">
      <dgm:prSet phldrT="[Text]" phldr="1"/>
      <dgm:spPr/>
      <dgm:t>
        <a:bodyPr/>
        <a:lstStyle/>
        <a:p>
          <a:endParaRPr lang="en-US"/>
        </a:p>
      </dgm:t>
    </dgm:pt>
    <dgm:pt modelId="{53C23CE9-1004-472A-ABA3-0ED405C57459}" type="parTrans" cxnId="{BBD5CB27-C155-47FA-818E-82853EACDB60}">
      <dgm:prSet/>
      <dgm:spPr/>
      <dgm:t>
        <a:bodyPr/>
        <a:lstStyle/>
        <a:p>
          <a:endParaRPr lang="en-US"/>
        </a:p>
      </dgm:t>
    </dgm:pt>
    <dgm:pt modelId="{2BD33978-2EF7-4A85-9AC6-36BF2D7245E1}" type="sibTrans" cxnId="{BBD5CB27-C155-47FA-818E-82853EACDB60}">
      <dgm:prSet/>
      <dgm:spPr/>
      <dgm:t>
        <a:bodyPr/>
        <a:lstStyle/>
        <a:p>
          <a:endParaRPr lang="en-US"/>
        </a:p>
      </dgm:t>
    </dgm:pt>
    <dgm:pt modelId="{4BFA98B5-E16E-481C-B9AE-6BE62EF7B2B5}">
      <dgm:prSet phldrT="[Text]" phldr="1"/>
      <dgm:spPr/>
      <dgm:t>
        <a:bodyPr/>
        <a:lstStyle/>
        <a:p>
          <a:endParaRPr lang="en-US"/>
        </a:p>
      </dgm:t>
    </dgm:pt>
    <dgm:pt modelId="{3DCC488D-E077-44F1-9E4E-70732D73664E}" type="parTrans" cxnId="{516279FF-F9B1-456C-A25E-E72515269C00}">
      <dgm:prSet/>
      <dgm:spPr/>
      <dgm:t>
        <a:bodyPr/>
        <a:lstStyle/>
        <a:p>
          <a:endParaRPr lang="en-US"/>
        </a:p>
      </dgm:t>
    </dgm:pt>
    <dgm:pt modelId="{2D9BB30F-8D59-48A1-997D-BFA7C92FCAE5}" type="sibTrans" cxnId="{516279FF-F9B1-456C-A25E-E72515269C00}">
      <dgm:prSet/>
      <dgm:spPr/>
      <dgm:t>
        <a:bodyPr/>
        <a:lstStyle/>
        <a:p>
          <a:endParaRPr lang="en-US"/>
        </a:p>
      </dgm:t>
    </dgm:pt>
    <dgm:pt modelId="{AB5A087E-022B-4188-B3BF-8DB4D7FE10FB}">
      <dgm:prSet phldrT="[Text]" phldr="1"/>
      <dgm:spPr/>
      <dgm:t>
        <a:bodyPr/>
        <a:lstStyle/>
        <a:p>
          <a:endParaRPr lang="en-US"/>
        </a:p>
      </dgm:t>
    </dgm:pt>
    <dgm:pt modelId="{3F58DD23-B147-4F5D-A7E3-A0AAC6DBD043}" type="parTrans" cxnId="{011FE3BC-A722-4180-85CE-18DADD978C0C}">
      <dgm:prSet/>
      <dgm:spPr/>
      <dgm:t>
        <a:bodyPr/>
        <a:lstStyle/>
        <a:p>
          <a:endParaRPr lang="en-US"/>
        </a:p>
      </dgm:t>
    </dgm:pt>
    <dgm:pt modelId="{6EC67C2E-284B-4814-9BE7-5F70A1827B28}" type="sibTrans" cxnId="{011FE3BC-A722-4180-85CE-18DADD978C0C}">
      <dgm:prSet/>
      <dgm:spPr/>
      <dgm:t>
        <a:bodyPr/>
        <a:lstStyle/>
        <a:p>
          <a:endParaRPr lang="en-US"/>
        </a:p>
      </dgm:t>
    </dgm:pt>
    <dgm:pt modelId="{999D772B-D20A-470B-98CA-8FF7109A2642}" type="pres">
      <dgm:prSet presAssocID="{9A9D830F-6221-4184-A8D5-0C1B2EFF4E45}" presName="Name0" presStyleCnt="0">
        <dgm:presLayoutVars>
          <dgm:dir/>
          <dgm:resizeHandles val="exact"/>
        </dgm:presLayoutVars>
      </dgm:prSet>
      <dgm:spPr/>
    </dgm:pt>
    <dgm:pt modelId="{DA2F299A-5AAE-4B56-ADA8-C9A90246BD79}" type="pres">
      <dgm:prSet presAssocID="{B54C8D49-9FD6-4AFB-AEFC-F25C1F96382C}" presName="node" presStyleLbl="node1" presStyleIdx="0" presStyleCnt="3">
        <dgm:presLayoutVars>
          <dgm:bulletEnabled val="1"/>
        </dgm:presLayoutVars>
      </dgm:prSet>
      <dgm:spPr/>
    </dgm:pt>
    <dgm:pt modelId="{36310C48-8E80-46F5-9700-93CDE41C68A5}" type="pres">
      <dgm:prSet presAssocID="{2BD33978-2EF7-4A85-9AC6-36BF2D7245E1}" presName="sibTrans" presStyleLbl="sibTrans2D1" presStyleIdx="0" presStyleCnt="2"/>
      <dgm:spPr/>
    </dgm:pt>
    <dgm:pt modelId="{E1B855B1-16DB-4333-B0E7-DACAD5BA768C}" type="pres">
      <dgm:prSet presAssocID="{2BD33978-2EF7-4A85-9AC6-36BF2D7245E1}" presName="connectorText" presStyleLbl="sibTrans2D1" presStyleIdx="0" presStyleCnt="2"/>
      <dgm:spPr/>
    </dgm:pt>
    <dgm:pt modelId="{532F892C-586E-44B8-BDDB-A8D9D97809DB}" type="pres">
      <dgm:prSet presAssocID="{4BFA98B5-E16E-481C-B9AE-6BE62EF7B2B5}" presName="node" presStyleLbl="node1" presStyleIdx="1" presStyleCnt="3">
        <dgm:presLayoutVars>
          <dgm:bulletEnabled val="1"/>
        </dgm:presLayoutVars>
      </dgm:prSet>
      <dgm:spPr/>
    </dgm:pt>
    <dgm:pt modelId="{B480E8AC-424F-4D49-AF2D-F5C3E2988114}" type="pres">
      <dgm:prSet presAssocID="{2D9BB30F-8D59-48A1-997D-BFA7C92FCAE5}" presName="sibTrans" presStyleLbl="sibTrans2D1" presStyleIdx="1" presStyleCnt="2"/>
      <dgm:spPr/>
    </dgm:pt>
    <dgm:pt modelId="{F0DBE626-9527-4BB6-BFDA-3A4CA7743BFA}" type="pres">
      <dgm:prSet presAssocID="{2D9BB30F-8D59-48A1-997D-BFA7C92FCAE5}" presName="connectorText" presStyleLbl="sibTrans2D1" presStyleIdx="1" presStyleCnt="2"/>
      <dgm:spPr/>
    </dgm:pt>
    <dgm:pt modelId="{2E234BF6-4854-4A74-8AD8-29372ACF2CB3}" type="pres">
      <dgm:prSet presAssocID="{AB5A087E-022B-4188-B3BF-8DB4D7FE10FB}" presName="node" presStyleLbl="node1" presStyleIdx="2" presStyleCnt="3">
        <dgm:presLayoutVars>
          <dgm:bulletEnabled val="1"/>
        </dgm:presLayoutVars>
      </dgm:prSet>
      <dgm:spPr/>
    </dgm:pt>
  </dgm:ptLst>
  <dgm:cxnLst>
    <dgm:cxn modelId="{BBD5CB27-C155-47FA-818E-82853EACDB60}" srcId="{9A9D830F-6221-4184-A8D5-0C1B2EFF4E45}" destId="{B54C8D49-9FD6-4AFB-AEFC-F25C1F96382C}" srcOrd="0" destOrd="0" parTransId="{53C23CE9-1004-472A-ABA3-0ED405C57459}" sibTransId="{2BD33978-2EF7-4A85-9AC6-36BF2D7245E1}"/>
    <dgm:cxn modelId="{2BCB873E-C63E-466C-993B-91E46306F3FE}" type="presOf" srcId="{2BD33978-2EF7-4A85-9AC6-36BF2D7245E1}" destId="{36310C48-8E80-46F5-9700-93CDE41C68A5}" srcOrd="0" destOrd="0" presId="urn:microsoft.com/office/officeart/2005/8/layout/process1"/>
    <dgm:cxn modelId="{A0295E5D-57B9-45A2-B0D4-9B10D0444A24}" type="presOf" srcId="{2BD33978-2EF7-4A85-9AC6-36BF2D7245E1}" destId="{E1B855B1-16DB-4333-B0E7-DACAD5BA768C}" srcOrd="1" destOrd="0" presId="urn:microsoft.com/office/officeart/2005/8/layout/process1"/>
    <dgm:cxn modelId="{5F219086-541C-4463-8489-99C1BFE3ECE4}" type="presOf" srcId="{B54C8D49-9FD6-4AFB-AEFC-F25C1F96382C}" destId="{DA2F299A-5AAE-4B56-ADA8-C9A90246BD79}" srcOrd="0" destOrd="0" presId="urn:microsoft.com/office/officeart/2005/8/layout/process1"/>
    <dgm:cxn modelId="{81D346A8-4EE0-4470-BC37-17F2877366F1}" type="presOf" srcId="{2D9BB30F-8D59-48A1-997D-BFA7C92FCAE5}" destId="{F0DBE626-9527-4BB6-BFDA-3A4CA7743BFA}" srcOrd="1" destOrd="0" presId="urn:microsoft.com/office/officeart/2005/8/layout/process1"/>
    <dgm:cxn modelId="{10385DAA-4605-4D86-A62A-A55CEC77BEB1}" type="presOf" srcId="{4BFA98B5-E16E-481C-B9AE-6BE62EF7B2B5}" destId="{532F892C-586E-44B8-BDDB-A8D9D97809DB}" srcOrd="0" destOrd="0" presId="urn:microsoft.com/office/officeart/2005/8/layout/process1"/>
    <dgm:cxn modelId="{B7DF3FBA-4059-440C-9CFB-7DB363CCB2EF}" type="presOf" srcId="{2D9BB30F-8D59-48A1-997D-BFA7C92FCAE5}" destId="{B480E8AC-424F-4D49-AF2D-F5C3E2988114}" srcOrd="0" destOrd="0" presId="urn:microsoft.com/office/officeart/2005/8/layout/process1"/>
    <dgm:cxn modelId="{011FE3BC-A722-4180-85CE-18DADD978C0C}" srcId="{9A9D830F-6221-4184-A8D5-0C1B2EFF4E45}" destId="{AB5A087E-022B-4188-B3BF-8DB4D7FE10FB}" srcOrd="2" destOrd="0" parTransId="{3F58DD23-B147-4F5D-A7E3-A0AAC6DBD043}" sibTransId="{6EC67C2E-284B-4814-9BE7-5F70A1827B28}"/>
    <dgm:cxn modelId="{678F07DC-7560-4243-B726-D120569E15B4}" type="presOf" srcId="{9A9D830F-6221-4184-A8D5-0C1B2EFF4E45}" destId="{999D772B-D20A-470B-98CA-8FF7109A2642}" srcOrd="0" destOrd="0" presId="urn:microsoft.com/office/officeart/2005/8/layout/process1"/>
    <dgm:cxn modelId="{99208ADD-0148-44CA-9541-824F3805FF01}" type="presOf" srcId="{AB5A087E-022B-4188-B3BF-8DB4D7FE10FB}" destId="{2E234BF6-4854-4A74-8AD8-29372ACF2CB3}" srcOrd="0" destOrd="0" presId="urn:microsoft.com/office/officeart/2005/8/layout/process1"/>
    <dgm:cxn modelId="{516279FF-F9B1-456C-A25E-E72515269C00}" srcId="{9A9D830F-6221-4184-A8D5-0C1B2EFF4E45}" destId="{4BFA98B5-E16E-481C-B9AE-6BE62EF7B2B5}" srcOrd="1" destOrd="0" parTransId="{3DCC488D-E077-44F1-9E4E-70732D73664E}" sibTransId="{2D9BB30F-8D59-48A1-997D-BFA7C92FCAE5}"/>
    <dgm:cxn modelId="{9787E3C2-DFA8-4D92-9E87-0A18879F3372}" type="presParOf" srcId="{999D772B-D20A-470B-98CA-8FF7109A2642}" destId="{DA2F299A-5AAE-4B56-ADA8-C9A90246BD79}" srcOrd="0" destOrd="0" presId="urn:microsoft.com/office/officeart/2005/8/layout/process1"/>
    <dgm:cxn modelId="{C3803816-9653-4A4A-81C5-622C686A8307}" type="presParOf" srcId="{999D772B-D20A-470B-98CA-8FF7109A2642}" destId="{36310C48-8E80-46F5-9700-93CDE41C68A5}" srcOrd="1" destOrd="0" presId="urn:microsoft.com/office/officeart/2005/8/layout/process1"/>
    <dgm:cxn modelId="{61452A4B-A8EC-456B-A10C-4FB3E98D97D7}" type="presParOf" srcId="{36310C48-8E80-46F5-9700-93CDE41C68A5}" destId="{E1B855B1-16DB-4333-B0E7-DACAD5BA768C}" srcOrd="0" destOrd="0" presId="urn:microsoft.com/office/officeart/2005/8/layout/process1"/>
    <dgm:cxn modelId="{F9E9FDDA-C745-4A0A-9360-6CBD452D1CA3}" type="presParOf" srcId="{999D772B-D20A-470B-98CA-8FF7109A2642}" destId="{532F892C-586E-44B8-BDDB-A8D9D97809DB}" srcOrd="2" destOrd="0" presId="urn:microsoft.com/office/officeart/2005/8/layout/process1"/>
    <dgm:cxn modelId="{D1ADD142-3D3B-412C-95AB-39A99C1A5ED0}" type="presParOf" srcId="{999D772B-D20A-470B-98CA-8FF7109A2642}" destId="{B480E8AC-424F-4D49-AF2D-F5C3E2988114}" srcOrd="3" destOrd="0" presId="urn:microsoft.com/office/officeart/2005/8/layout/process1"/>
    <dgm:cxn modelId="{2CD25BF7-CFB5-4D5C-9BD2-831ACF2F9EB5}" type="presParOf" srcId="{B480E8AC-424F-4D49-AF2D-F5C3E2988114}" destId="{F0DBE626-9527-4BB6-BFDA-3A4CA7743BFA}" srcOrd="0" destOrd="0" presId="urn:microsoft.com/office/officeart/2005/8/layout/process1"/>
    <dgm:cxn modelId="{B9703C62-0036-4D7C-80A4-0B7106AFE5F2}" type="presParOf" srcId="{999D772B-D20A-470B-98CA-8FF7109A2642}" destId="{2E234BF6-4854-4A74-8AD8-29372ACF2CB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2974D0-61E2-4745-BBDC-A9F1A0C8218C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61A722-8214-4F54-8F4C-9408624F071E}">
      <dgm:prSet phldrT="[Text]" phldr="1"/>
      <dgm:spPr/>
      <dgm:t>
        <a:bodyPr/>
        <a:lstStyle/>
        <a:p>
          <a:endParaRPr lang="en-US" dirty="0">
            <a:solidFill>
              <a:srgbClr val="728591"/>
            </a:solidFill>
          </a:endParaRPr>
        </a:p>
      </dgm:t>
    </dgm:pt>
    <dgm:pt modelId="{E85B2EF2-2887-4205-A7FA-550712300850}" type="parTrans" cxnId="{55FCFB05-A261-4ECD-B418-2A1AC72970A6}">
      <dgm:prSet/>
      <dgm:spPr/>
      <dgm:t>
        <a:bodyPr/>
        <a:lstStyle/>
        <a:p>
          <a:endParaRPr lang="en-US"/>
        </a:p>
      </dgm:t>
    </dgm:pt>
    <dgm:pt modelId="{ACBAA0D3-71F7-4AB1-AF48-4F2A19ECD9D4}" type="sibTrans" cxnId="{55FCFB05-A261-4ECD-B418-2A1AC72970A6}">
      <dgm:prSet/>
      <dgm:spPr/>
      <dgm:t>
        <a:bodyPr/>
        <a:lstStyle/>
        <a:p>
          <a:endParaRPr lang="en-US"/>
        </a:p>
      </dgm:t>
    </dgm:pt>
    <dgm:pt modelId="{84C634F7-2BB2-4312-8DFF-515D50D5CB69}">
      <dgm:prSet phldrT="[Text]" phldr="1"/>
      <dgm:spPr/>
      <dgm:t>
        <a:bodyPr/>
        <a:lstStyle/>
        <a:p>
          <a:endParaRPr lang="en-US">
            <a:solidFill>
              <a:srgbClr val="728591"/>
            </a:solidFill>
          </a:endParaRPr>
        </a:p>
      </dgm:t>
    </dgm:pt>
    <dgm:pt modelId="{A047D725-7928-422D-84DF-12A2E15F4916}" type="parTrans" cxnId="{7526B235-74E2-4F6E-95A7-A9E3DB88520C}">
      <dgm:prSet/>
      <dgm:spPr/>
      <dgm:t>
        <a:bodyPr/>
        <a:lstStyle/>
        <a:p>
          <a:endParaRPr lang="en-US"/>
        </a:p>
      </dgm:t>
    </dgm:pt>
    <dgm:pt modelId="{FC261891-692E-4867-8B4C-F1674F625FE4}" type="sibTrans" cxnId="{7526B235-74E2-4F6E-95A7-A9E3DB88520C}">
      <dgm:prSet/>
      <dgm:spPr/>
      <dgm:t>
        <a:bodyPr/>
        <a:lstStyle/>
        <a:p>
          <a:endParaRPr lang="en-US"/>
        </a:p>
      </dgm:t>
    </dgm:pt>
    <dgm:pt modelId="{E2CA1093-88CE-427C-9DC7-ADBB2923D1E7}">
      <dgm:prSet phldrT="[Text]" phldr="1"/>
      <dgm:spPr/>
      <dgm:t>
        <a:bodyPr/>
        <a:lstStyle/>
        <a:p>
          <a:endParaRPr lang="en-US">
            <a:solidFill>
              <a:srgbClr val="728591"/>
            </a:solidFill>
          </a:endParaRPr>
        </a:p>
      </dgm:t>
    </dgm:pt>
    <dgm:pt modelId="{D5238160-4D2D-4631-B2BE-B9E40B02CB3F}" type="parTrans" cxnId="{AACFDC1F-9A36-49FB-89FA-90882D65F76E}">
      <dgm:prSet/>
      <dgm:spPr/>
      <dgm:t>
        <a:bodyPr/>
        <a:lstStyle/>
        <a:p>
          <a:endParaRPr lang="en-US"/>
        </a:p>
      </dgm:t>
    </dgm:pt>
    <dgm:pt modelId="{53E93427-E61B-44E6-908F-3D3398822509}" type="sibTrans" cxnId="{AACFDC1F-9A36-49FB-89FA-90882D65F76E}">
      <dgm:prSet/>
      <dgm:spPr/>
      <dgm:t>
        <a:bodyPr/>
        <a:lstStyle/>
        <a:p>
          <a:endParaRPr lang="en-US"/>
        </a:p>
      </dgm:t>
    </dgm:pt>
    <dgm:pt modelId="{1231697E-CB8D-4C96-8EE7-0E3FE90DB2F3}">
      <dgm:prSet phldrT="[Text]" phldr="1"/>
      <dgm:spPr/>
      <dgm:t>
        <a:bodyPr/>
        <a:lstStyle/>
        <a:p>
          <a:endParaRPr lang="en-US">
            <a:solidFill>
              <a:srgbClr val="728591"/>
            </a:solidFill>
          </a:endParaRPr>
        </a:p>
      </dgm:t>
    </dgm:pt>
    <dgm:pt modelId="{35815C20-C1EB-42AA-BB8D-251CF1563E6F}" type="parTrans" cxnId="{5B6E4038-BE7D-4FDE-9766-808946389CEA}">
      <dgm:prSet/>
      <dgm:spPr/>
      <dgm:t>
        <a:bodyPr/>
        <a:lstStyle/>
        <a:p>
          <a:endParaRPr lang="en-US"/>
        </a:p>
      </dgm:t>
    </dgm:pt>
    <dgm:pt modelId="{7B019112-7572-4C79-A398-6542742DFA41}" type="sibTrans" cxnId="{5B6E4038-BE7D-4FDE-9766-808946389CEA}">
      <dgm:prSet/>
      <dgm:spPr/>
      <dgm:t>
        <a:bodyPr/>
        <a:lstStyle/>
        <a:p>
          <a:endParaRPr lang="en-US"/>
        </a:p>
      </dgm:t>
    </dgm:pt>
    <dgm:pt modelId="{D864DA91-7C83-4E47-A114-5FADB20E6F46}">
      <dgm:prSet phldrT="[Text]" phldr="1"/>
      <dgm:spPr/>
      <dgm:t>
        <a:bodyPr/>
        <a:lstStyle/>
        <a:p>
          <a:endParaRPr lang="en-US">
            <a:solidFill>
              <a:srgbClr val="728591"/>
            </a:solidFill>
          </a:endParaRPr>
        </a:p>
      </dgm:t>
    </dgm:pt>
    <dgm:pt modelId="{91FD5CF0-5FA8-45A7-AC10-3D1F707BB302}" type="parTrans" cxnId="{4D1FD9E0-4499-46B0-87B0-3AF4685AE0B9}">
      <dgm:prSet/>
      <dgm:spPr/>
      <dgm:t>
        <a:bodyPr/>
        <a:lstStyle/>
        <a:p>
          <a:endParaRPr lang="en-US"/>
        </a:p>
      </dgm:t>
    </dgm:pt>
    <dgm:pt modelId="{809F7608-220A-4804-B194-B6F9C2B421D7}" type="sibTrans" cxnId="{4D1FD9E0-4499-46B0-87B0-3AF4685AE0B9}">
      <dgm:prSet/>
      <dgm:spPr/>
      <dgm:t>
        <a:bodyPr/>
        <a:lstStyle/>
        <a:p>
          <a:endParaRPr lang="en-US"/>
        </a:p>
      </dgm:t>
    </dgm:pt>
    <dgm:pt modelId="{6414432A-C82A-449D-B3BA-B38A6EFB5E83}" type="pres">
      <dgm:prSet presAssocID="{7A2974D0-61E2-4745-BBDC-A9F1A0C8218C}" presName="compositeShape" presStyleCnt="0">
        <dgm:presLayoutVars>
          <dgm:dir/>
          <dgm:resizeHandles/>
        </dgm:presLayoutVars>
      </dgm:prSet>
      <dgm:spPr/>
    </dgm:pt>
    <dgm:pt modelId="{F7C4847E-90D3-46DC-ACB2-44E49D470D16}" type="pres">
      <dgm:prSet presAssocID="{7A2974D0-61E2-4745-BBDC-A9F1A0C8218C}" presName="pyramid" presStyleLbl="node1" presStyleIdx="0" presStyleCnt="1" custScaleX="78848" custScaleY="78848"/>
      <dgm:spPr/>
    </dgm:pt>
    <dgm:pt modelId="{AED909A3-9263-4427-A740-7BC2FFE3CA38}" type="pres">
      <dgm:prSet presAssocID="{7A2974D0-61E2-4745-BBDC-A9F1A0C8218C}" presName="theList" presStyleCnt="0"/>
      <dgm:spPr/>
    </dgm:pt>
    <dgm:pt modelId="{2648EBF5-395F-40E5-B51A-4FED18F9A934}" type="pres">
      <dgm:prSet presAssocID="{CA61A722-8214-4F54-8F4C-9408624F071E}" presName="aNode" presStyleLbl="fgAcc1" presStyleIdx="0" presStyleCnt="5">
        <dgm:presLayoutVars>
          <dgm:bulletEnabled val="1"/>
        </dgm:presLayoutVars>
      </dgm:prSet>
      <dgm:spPr/>
    </dgm:pt>
    <dgm:pt modelId="{58F42E93-6C76-498C-9482-22ED8A8B5137}" type="pres">
      <dgm:prSet presAssocID="{CA61A722-8214-4F54-8F4C-9408624F071E}" presName="aSpace" presStyleCnt="0"/>
      <dgm:spPr/>
    </dgm:pt>
    <dgm:pt modelId="{916586D7-D1E3-493D-9985-A3A41F535C95}" type="pres">
      <dgm:prSet presAssocID="{84C634F7-2BB2-4312-8DFF-515D50D5CB69}" presName="aNode" presStyleLbl="fgAcc1" presStyleIdx="1" presStyleCnt="5">
        <dgm:presLayoutVars>
          <dgm:bulletEnabled val="1"/>
        </dgm:presLayoutVars>
      </dgm:prSet>
      <dgm:spPr/>
    </dgm:pt>
    <dgm:pt modelId="{FFD3B753-F215-4812-B724-34AA4E0D5966}" type="pres">
      <dgm:prSet presAssocID="{84C634F7-2BB2-4312-8DFF-515D50D5CB69}" presName="aSpace" presStyleCnt="0"/>
      <dgm:spPr/>
    </dgm:pt>
    <dgm:pt modelId="{7F06A34B-8200-45A1-8B0E-C0622085BE39}" type="pres">
      <dgm:prSet presAssocID="{E2CA1093-88CE-427C-9DC7-ADBB2923D1E7}" presName="aNode" presStyleLbl="fgAcc1" presStyleIdx="2" presStyleCnt="5">
        <dgm:presLayoutVars>
          <dgm:bulletEnabled val="1"/>
        </dgm:presLayoutVars>
      </dgm:prSet>
      <dgm:spPr/>
    </dgm:pt>
    <dgm:pt modelId="{3B0E2373-F502-4BE7-BC73-BBAB090D33CF}" type="pres">
      <dgm:prSet presAssocID="{E2CA1093-88CE-427C-9DC7-ADBB2923D1E7}" presName="aSpace" presStyleCnt="0"/>
      <dgm:spPr/>
    </dgm:pt>
    <dgm:pt modelId="{2E82F878-9058-4B73-832E-5CEE5174CEBF}" type="pres">
      <dgm:prSet presAssocID="{1231697E-CB8D-4C96-8EE7-0E3FE90DB2F3}" presName="aNode" presStyleLbl="fgAcc1" presStyleIdx="3" presStyleCnt="5">
        <dgm:presLayoutVars>
          <dgm:bulletEnabled val="1"/>
        </dgm:presLayoutVars>
      </dgm:prSet>
      <dgm:spPr/>
    </dgm:pt>
    <dgm:pt modelId="{92593C38-6534-4B03-8F3D-49E07BC0274E}" type="pres">
      <dgm:prSet presAssocID="{1231697E-CB8D-4C96-8EE7-0E3FE90DB2F3}" presName="aSpace" presStyleCnt="0"/>
      <dgm:spPr/>
    </dgm:pt>
    <dgm:pt modelId="{CC3DB5B7-F162-4A9F-9937-4361E7496186}" type="pres">
      <dgm:prSet presAssocID="{D864DA91-7C83-4E47-A114-5FADB20E6F46}" presName="aNode" presStyleLbl="fgAcc1" presStyleIdx="4" presStyleCnt="5">
        <dgm:presLayoutVars>
          <dgm:bulletEnabled val="1"/>
        </dgm:presLayoutVars>
      </dgm:prSet>
      <dgm:spPr/>
    </dgm:pt>
    <dgm:pt modelId="{03DCDC27-9B6D-4BBA-8850-8F980D8A38AE}" type="pres">
      <dgm:prSet presAssocID="{D864DA91-7C83-4E47-A114-5FADB20E6F46}" presName="aSpace" presStyleCnt="0"/>
      <dgm:spPr/>
    </dgm:pt>
  </dgm:ptLst>
  <dgm:cxnLst>
    <dgm:cxn modelId="{55FCFB05-A261-4ECD-B418-2A1AC72970A6}" srcId="{7A2974D0-61E2-4745-BBDC-A9F1A0C8218C}" destId="{CA61A722-8214-4F54-8F4C-9408624F071E}" srcOrd="0" destOrd="0" parTransId="{E85B2EF2-2887-4205-A7FA-550712300850}" sibTransId="{ACBAA0D3-71F7-4AB1-AF48-4F2A19ECD9D4}"/>
    <dgm:cxn modelId="{B3F8EE09-244D-48B7-82AD-E7339F91CC56}" type="presOf" srcId="{E2CA1093-88CE-427C-9DC7-ADBB2923D1E7}" destId="{7F06A34B-8200-45A1-8B0E-C0622085BE39}" srcOrd="0" destOrd="0" presId="urn:microsoft.com/office/officeart/2005/8/layout/pyramid2"/>
    <dgm:cxn modelId="{AB2AE10C-E628-4322-929C-DA3D44CC6A5C}" type="presOf" srcId="{84C634F7-2BB2-4312-8DFF-515D50D5CB69}" destId="{916586D7-D1E3-493D-9985-A3A41F535C95}" srcOrd="0" destOrd="0" presId="urn:microsoft.com/office/officeart/2005/8/layout/pyramid2"/>
    <dgm:cxn modelId="{AACFDC1F-9A36-49FB-89FA-90882D65F76E}" srcId="{7A2974D0-61E2-4745-BBDC-A9F1A0C8218C}" destId="{E2CA1093-88CE-427C-9DC7-ADBB2923D1E7}" srcOrd="2" destOrd="0" parTransId="{D5238160-4D2D-4631-B2BE-B9E40B02CB3F}" sibTransId="{53E93427-E61B-44E6-908F-3D3398822509}"/>
    <dgm:cxn modelId="{7526B235-74E2-4F6E-95A7-A9E3DB88520C}" srcId="{7A2974D0-61E2-4745-BBDC-A9F1A0C8218C}" destId="{84C634F7-2BB2-4312-8DFF-515D50D5CB69}" srcOrd="1" destOrd="0" parTransId="{A047D725-7928-422D-84DF-12A2E15F4916}" sibTransId="{FC261891-692E-4867-8B4C-F1674F625FE4}"/>
    <dgm:cxn modelId="{5B6E4038-BE7D-4FDE-9766-808946389CEA}" srcId="{7A2974D0-61E2-4745-BBDC-A9F1A0C8218C}" destId="{1231697E-CB8D-4C96-8EE7-0E3FE90DB2F3}" srcOrd="3" destOrd="0" parTransId="{35815C20-C1EB-42AA-BB8D-251CF1563E6F}" sibTransId="{7B019112-7572-4C79-A398-6542742DFA41}"/>
    <dgm:cxn modelId="{1DDDCA8A-E411-4D6A-B028-49247DB9B86A}" type="presOf" srcId="{7A2974D0-61E2-4745-BBDC-A9F1A0C8218C}" destId="{6414432A-C82A-449D-B3BA-B38A6EFB5E83}" srcOrd="0" destOrd="0" presId="urn:microsoft.com/office/officeart/2005/8/layout/pyramid2"/>
    <dgm:cxn modelId="{22B950BA-BCF3-4FBC-B4B8-B1D0BFB573C3}" type="presOf" srcId="{CA61A722-8214-4F54-8F4C-9408624F071E}" destId="{2648EBF5-395F-40E5-B51A-4FED18F9A934}" srcOrd="0" destOrd="0" presId="urn:microsoft.com/office/officeart/2005/8/layout/pyramid2"/>
    <dgm:cxn modelId="{281794BB-6F92-4CB0-B1BB-352FBDEDEE21}" type="presOf" srcId="{1231697E-CB8D-4C96-8EE7-0E3FE90DB2F3}" destId="{2E82F878-9058-4B73-832E-5CEE5174CEBF}" srcOrd="0" destOrd="0" presId="urn:microsoft.com/office/officeart/2005/8/layout/pyramid2"/>
    <dgm:cxn modelId="{4D1FD9E0-4499-46B0-87B0-3AF4685AE0B9}" srcId="{7A2974D0-61E2-4745-BBDC-A9F1A0C8218C}" destId="{D864DA91-7C83-4E47-A114-5FADB20E6F46}" srcOrd="4" destOrd="0" parTransId="{91FD5CF0-5FA8-45A7-AC10-3D1F707BB302}" sibTransId="{809F7608-220A-4804-B194-B6F9C2B421D7}"/>
    <dgm:cxn modelId="{733FE7FA-32FC-44A6-9176-D85A23B8A15F}" type="presOf" srcId="{D864DA91-7C83-4E47-A114-5FADB20E6F46}" destId="{CC3DB5B7-F162-4A9F-9937-4361E7496186}" srcOrd="0" destOrd="0" presId="urn:microsoft.com/office/officeart/2005/8/layout/pyramid2"/>
    <dgm:cxn modelId="{E360BAEB-687C-48EB-9B78-7B5E16B21520}" type="presParOf" srcId="{6414432A-C82A-449D-B3BA-B38A6EFB5E83}" destId="{F7C4847E-90D3-46DC-ACB2-44E49D470D16}" srcOrd="0" destOrd="0" presId="urn:microsoft.com/office/officeart/2005/8/layout/pyramid2"/>
    <dgm:cxn modelId="{02803CC4-637C-4F3D-9B39-3B61FB91FCF2}" type="presParOf" srcId="{6414432A-C82A-449D-B3BA-B38A6EFB5E83}" destId="{AED909A3-9263-4427-A740-7BC2FFE3CA38}" srcOrd="1" destOrd="0" presId="urn:microsoft.com/office/officeart/2005/8/layout/pyramid2"/>
    <dgm:cxn modelId="{6C00D579-F9B5-4775-9320-3E7A7E2FFA4F}" type="presParOf" srcId="{AED909A3-9263-4427-A740-7BC2FFE3CA38}" destId="{2648EBF5-395F-40E5-B51A-4FED18F9A934}" srcOrd="0" destOrd="0" presId="urn:microsoft.com/office/officeart/2005/8/layout/pyramid2"/>
    <dgm:cxn modelId="{95E490E4-5056-4B31-A877-01CAC120144E}" type="presParOf" srcId="{AED909A3-9263-4427-A740-7BC2FFE3CA38}" destId="{58F42E93-6C76-498C-9482-22ED8A8B5137}" srcOrd="1" destOrd="0" presId="urn:microsoft.com/office/officeart/2005/8/layout/pyramid2"/>
    <dgm:cxn modelId="{47CE6100-D07E-422B-B73D-4F928EA56894}" type="presParOf" srcId="{AED909A3-9263-4427-A740-7BC2FFE3CA38}" destId="{916586D7-D1E3-493D-9985-A3A41F535C95}" srcOrd="2" destOrd="0" presId="urn:microsoft.com/office/officeart/2005/8/layout/pyramid2"/>
    <dgm:cxn modelId="{343A4CAB-73F0-45FE-90C8-F329BE43A616}" type="presParOf" srcId="{AED909A3-9263-4427-A740-7BC2FFE3CA38}" destId="{FFD3B753-F215-4812-B724-34AA4E0D5966}" srcOrd="3" destOrd="0" presId="urn:microsoft.com/office/officeart/2005/8/layout/pyramid2"/>
    <dgm:cxn modelId="{D898E83E-F877-41D2-B3C5-48490F6AD0D9}" type="presParOf" srcId="{AED909A3-9263-4427-A740-7BC2FFE3CA38}" destId="{7F06A34B-8200-45A1-8B0E-C0622085BE39}" srcOrd="4" destOrd="0" presId="urn:microsoft.com/office/officeart/2005/8/layout/pyramid2"/>
    <dgm:cxn modelId="{607B7435-37B3-4D1E-82BD-A3FF07302D7E}" type="presParOf" srcId="{AED909A3-9263-4427-A740-7BC2FFE3CA38}" destId="{3B0E2373-F502-4BE7-BC73-BBAB090D33CF}" srcOrd="5" destOrd="0" presId="urn:microsoft.com/office/officeart/2005/8/layout/pyramid2"/>
    <dgm:cxn modelId="{66999727-1866-4910-99E5-EFF2B0215869}" type="presParOf" srcId="{AED909A3-9263-4427-A740-7BC2FFE3CA38}" destId="{2E82F878-9058-4B73-832E-5CEE5174CEBF}" srcOrd="6" destOrd="0" presId="urn:microsoft.com/office/officeart/2005/8/layout/pyramid2"/>
    <dgm:cxn modelId="{28B26C1E-8E88-409F-AF84-EA3D6EFDF7EA}" type="presParOf" srcId="{AED909A3-9263-4427-A740-7BC2FFE3CA38}" destId="{92593C38-6534-4B03-8F3D-49E07BC0274E}" srcOrd="7" destOrd="0" presId="urn:microsoft.com/office/officeart/2005/8/layout/pyramid2"/>
    <dgm:cxn modelId="{2633530F-52DF-4C56-9050-30F3EBDEDB6B}" type="presParOf" srcId="{AED909A3-9263-4427-A740-7BC2FFE3CA38}" destId="{CC3DB5B7-F162-4A9F-9937-4361E7496186}" srcOrd="8" destOrd="0" presId="urn:microsoft.com/office/officeart/2005/8/layout/pyramid2"/>
    <dgm:cxn modelId="{9EEF7ED9-9CAF-48E7-9891-55A87D6C266B}" type="presParOf" srcId="{AED909A3-9263-4427-A740-7BC2FFE3CA38}" destId="{03DCDC27-9B6D-4BBA-8850-8F980D8A38AE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2F299A-5AAE-4B56-ADA8-C9A90246BD79}">
      <dsp:nvSpPr>
        <dsp:cNvPr id="0" name=""/>
        <dsp:cNvSpPr/>
      </dsp:nvSpPr>
      <dsp:spPr>
        <a:xfrm>
          <a:off x="9242" y="1265986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57787" y="1314531"/>
        <a:ext cx="2665308" cy="1560349"/>
      </dsp:txXfrm>
    </dsp:sp>
    <dsp:sp modelId="{36310C48-8E80-46F5-9700-93CDE41C68A5}">
      <dsp:nvSpPr>
        <dsp:cNvPr id="0" name=""/>
        <dsp:cNvSpPr/>
      </dsp:nvSpPr>
      <dsp:spPr>
        <a:xfrm>
          <a:off x="3047880" y="1752169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3047880" y="1889184"/>
        <a:ext cx="409940" cy="411044"/>
      </dsp:txXfrm>
    </dsp:sp>
    <dsp:sp modelId="{532F892C-586E-44B8-BDDB-A8D9D97809DB}">
      <dsp:nvSpPr>
        <dsp:cNvPr id="0" name=""/>
        <dsp:cNvSpPr/>
      </dsp:nvSpPr>
      <dsp:spPr>
        <a:xfrm>
          <a:off x="3876600" y="1265986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3925145" y="1314531"/>
        <a:ext cx="2665308" cy="1560349"/>
      </dsp:txXfrm>
    </dsp:sp>
    <dsp:sp modelId="{B480E8AC-424F-4D49-AF2D-F5C3E2988114}">
      <dsp:nvSpPr>
        <dsp:cNvPr id="0" name=""/>
        <dsp:cNvSpPr/>
      </dsp:nvSpPr>
      <dsp:spPr>
        <a:xfrm>
          <a:off x="6915239" y="1752169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6915239" y="1889184"/>
        <a:ext cx="409940" cy="411044"/>
      </dsp:txXfrm>
    </dsp:sp>
    <dsp:sp modelId="{2E234BF6-4854-4A74-8AD8-29372ACF2CB3}">
      <dsp:nvSpPr>
        <dsp:cNvPr id="0" name=""/>
        <dsp:cNvSpPr/>
      </dsp:nvSpPr>
      <dsp:spPr>
        <a:xfrm>
          <a:off x="7743958" y="1265986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7792503" y="1314531"/>
        <a:ext cx="2665308" cy="15603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4847E-90D3-46DC-ACB2-44E49D470D16}">
      <dsp:nvSpPr>
        <dsp:cNvPr id="0" name=""/>
        <dsp:cNvSpPr/>
      </dsp:nvSpPr>
      <dsp:spPr>
        <a:xfrm>
          <a:off x="2557356" y="546998"/>
          <a:ext cx="4078077" cy="407807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48EBF5-395F-40E5-B51A-4FED18F9A934}">
      <dsp:nvSpPr>
        <dsp:cNvPr id="0" name=""/>
        <dsp:cNvSpPr/>
      </dsp:nvSpPr>
      <dsp:spPr>
        <a:xfrm>
          <a:off x="4596395" y="517712"/>
          <a:ext cx="3361848" cy="7354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>
            <a:solidFill>
              <a:srgbClr val="728591"/>
            </a:solidFill>
          </a:endParaRPr>
        </a:p>
      </dsp:txBody>
      <dsp:txXfrm>
        <a:off x="4632294" y="553611"/>
        <a:ext cx="3290050" cy="663606"/>
      </dsp:txXfrm>
    </dsp:sp>
    <dsp:sp modelId="{916586D7-D1E3-493D-9985-A3A41F535C95}">
      <dsp:nvSpPr>
        <dsp:cNvPr id="0" name=""/>
        <dsp:cNvSpPr/>
      </dsp:nvSpPr>
      <dsp:spPr>
        <a:xfrm>
          <a:off x="4596395" y="1345042"/>
          <a:ext cx="3361848" cy="7354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>
            <a:solidFill>
              <a:srgbClr val="728591"/>
            </a:solidFill>
          </a:endParaRPr>
        </a:p>
      </dsp:txBody>
      <dsp:txXfrm>
        <a:off x="4632294" y="1380941"/>
        <a:ext cx="3290050" cy="663606"/>
      </dsp:txXfrm>
    </dsp:sp>
    <dsp:sp modelId="{7F06A34B-8200-45A1-8B0E-C0622085BE39}">
      <dsp:nvSpPr>
        <dsp:cNvPr id="0" name=""/>
        <dsp:cNvSpPr/>
      </dsp:nvSpPr>
      <dsp:spPr>
        <a:xfrm>
          <a:off x="4596395" y="2172372"/>
          <a:ext cx="3361848" cy="7354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>
            <a:solidFill>
              <a:srgbClr val="728591"/>
            </a:solidFill>
          </a:endParaRPr>
        </a:p>
      </dsp:txBody>
      <dsp:txXfrm>
        <a:off x="4632294" y="2208271"/>
        <a:ext cx="3290050" cy="663606"/>
      </dsp:txXfrm>
    </dsp:sp>
    <dsp:sp modelId="{2E82F878-9058-4B73-832E-5CEE5174CEBF}">
      <dsp:nvSpPr>
        <dsp:cNvPr id="0" name=""/>
        <dsp:cNvSpPr/>
      </dsp:nvSpPr>
      <dsp:spPr>
        <a:xfrm>
          <a:off x="4596395" y="2999702"/>
          <a:ext cx="3361848" cy="7354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>
            <a:solidFill>
              <a:srgbClr val="728591"/>
            </a:solidFill>
          </a:endParaRPr>
        </a:p>
      </dsp:txBody>
      <dsp:txXfrm>
        <a:off x="4632294" y="3035601"/>
        <a:ext cx="3290050" cy="663606"/>
      </dsp:txXfrm>
    </dsp:sp>
    <dsp:sp modelId="{CC3DB5B7-F162-4A9F-9937-4361E7496186}">
      <dsp:nvSpPr>
        <dsp:cNvPr id="0" name=""/>
        <dsp:cNvSpPr/>
      </dsp:nvSpPr>
      <dsp:spPr>
        <a:xfrm>
          <a:off x="4596395" y="3827032"/>
          <a:ext cx="3361848" cy="7354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>
            <a:solidFill>
              <a:srgbClr val="728591"/>
            </a:solidFill>
          </a:endParaRPr>
        </a:p>
      </dsp:txBody>
      <dsp:txXfrm>
        <a:off x="4632294" y="3862931"/>
        <a:ext cx="3290050" cy="663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6D9D0-2E9B-4F2F-924A-B3B3E9CFCAEC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C487D-E38B-444A-A8D9-A3853809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7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98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4453" y="3235764"/>
            <a:ext cx="5865181" cy="713497"/>
          </a:xfrm>
        </p:spPr>
        <p:txBody>
          <a:bodyPr anchor="ctr">
            <a:normAutofit/>
          </a:bodyPr>
          <a:lstStyle>
            <a:lvl1pPr algn="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92" y="2928374"/>
            <a:ext cx="4489142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subtitle style (date)</a:t>
            </a:r>
          </a:p>
        </p:txBody>
      </p:sp>
    </p:spTree>
    <p:extLst>
      <p:ext uri="{BB962C8B-B14F-4D97-AF65-F5344CB8AC3E}">
        <p14:creationId xmlns:p14="http://schemas.microsoft.com/office/powerpoint/2010/main" val="263288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Observer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346" y="159510"/>
            <a:ext cx="7181469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633346" y="517741"/>
            <a:ext cx="7181469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54617E-E47E-4FFC-A1F4-9B776E50BC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4775" y="5388984"/>
            <a:ext cx="1020384" cy="102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9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42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7"/>
            <a:ext cx="105156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84CE07-2DDD-484D-82F4-76C11E48AE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4775" y="5388984"/>
            <a:ext cx="1020384" cy="102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64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6"/>
            <a:ext cx="105156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</p:spTree>
    <p:extLst>
      <p:ext uri="{BB962C8B-B14F-4D97-AF65-F5344CB8AC3E}">
        <p14:creationId xmlns:p14="http://schemas.microsoft.com/office/powerpoint/2010/main" val="3771267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5550"/>
            <a:ext cx="105156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DEF514-BE66-462C-9EED-BCF4B713C9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4775" y="5388984"/>
            <a:ext cx="1020384" cy="102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01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8725"/>
            <a:ext cx="105156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15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7"/>
            <a:ext cx="10515600" cy="41742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81DB4C-713D-44B2-9868-773358070B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4775" y="5388984"/>
            <a:ext cx="1020384" cy="102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70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86523" y="1775339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39666" y="1281613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B6DB6F-96C0-4665-BA8D-80302F7381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4775" y="5388984"/>
            <a:ext cx="1020384" cy="102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34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776990" y="1896631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60900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77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</p:spTree>
    <p:extLst>
      <p:ext uri="{BB962C8B-B14F-4D97-AF65-F5344CB8AC3E}">
        <p14:creationId xmlns:p14="http://schemas.microsoft.com/office/powerpoint/2010/main" val="72186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6F6C24-4EB4-4A14-BA79-5C63D9F38E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4775" y="5388984"/>
            <a:ext cx="1020384" cy="102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62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08718" y="1290869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70990" y="1290987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370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035646" y="1311318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11318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4141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4775" y="6650830"/>
            <a:ext cx="2743200" cy="138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6951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015505-2A84-466E-A9DF-1B917E6F4E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4775" y="5388984"/>
            <a:ext cx="1020384" cy="102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00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6"/>
            <a:ext cx="12192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F76B9A-BEDC-41A3-B838-E135BADF77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4775" y="5388984"/>
            <a:ext cx="1020384" cy="102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0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Gillne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4775" y="5388984"/>
            <a:ext cx="1020384" cy="1020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832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229933"/>
            <a:ext cx="73723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38250" y="577599"/>
            <a:ext cx="73723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493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ast Ne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201358"/>
            <a:ext cx="70675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514475" y="549024"/>
            <a:ext cx="70675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BB31FB-BFD3-48F6-B187-70D752BEC1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4775" y="5388984"/>
            <a:ext cx="1020384" cy="102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3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Lure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205230"/>
            <a:ext cx="602932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514475" y="563461"/>
            <a:ext cx="602932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428884-FBC3-4DA5-8554-E402DD2FA8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4775" y="5388984"/>
            <a:ext cx="1020384" cy="102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7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Fisherma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1581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163" y="205230"/>
            <a:ext cx="619577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443163" y="563461"/>
            <a:ext cx="619577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D7E581-2197-44E7-B61B-72F6FE94F4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4775" y="5388984"/>
            <a:ext cx="1020384" cy="102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8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rawler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499" y="205230"/>
            <a:ext cx="62674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325499" y="563461"/>
            <a:ext cx="62674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6ECFD1-94B6-49BD-9E56-2570F70641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4775" y="5388984"/>
            <a:ext cx="1020384" cy="102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4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Otolith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4" y="205230"/>
            <a:ext cx="7323245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4" y="563461"/>
            <a:ext cx="732324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FDC0A2-F31F-4CF7-8011-6CCD956D9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4775" y="5388984"/>
            <a:ext cx="1020384" cy="102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4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Fin Clip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867" y="205230"/>
            <a:ext cx="64499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21867" y="563461"/>
            <a:ext cx="64499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A04342-CBDA-426E-88F5-96FB29F858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4775" y="5388984"/>
            <a:ext cx="1020384" cy="102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6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90" r:id="rId4"/>
    <p:sldLayoutId id="2147483678" r:id="rId5"/>
    <p:sldLayoutId id="2147483691" r:id="rId6"/>
    <p:sldLayoutId id="2147483679" r:id="rId7"/>
    <p:sldLayoutId id="2147483692" r:id="rId8"/>
    <p:sldLayoutId id="2147483693" r:id="rId9"/>
    <p:sldLayoutId id="2147483694" r:id="rId10"/>
    <p:sldLayoutId id="2147483680" r:id="rId11"/>
    <p:sldLayoutId id="2147483681" r:id="rId12"/>
    <p:sldLayoutId id="2147483682" r:id="rId13"/>
    <p:sldLayoutId id="2147483688" r:id="rId14"/>
    <p:sldLayoutId id="2147483689" r:id="rId15"/>
    <p:sldLayoutId id="2147483683" r:id="rId16"/>
    <p:sldLayoutId id="2147483695" r:id="rId17"/>
    <p:sldLayoutId id="2147483696" r:id="rId18"/>
    <p:sldLayoutId id="2147483684" r:id="rId19"/>
    <p:sldLayoutId id="2147483697" r:id="rId20"/>
    <p:sldLayoutId id="2147483698" r:id="rId21"/>
    <p:sldLayoutId id="2147483685" r:id="rId22"/>
    <p:sldLayoutId id="2147483686" r:id="rId23"/>
    <p:sldLayoutId id="2147483687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Department of Environmental 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March 10, 2022</a:t>
            </a:r>
          </a:p>
        </p:txBody>
      </p:sp>
    </p:spTree>
    <p:extLst>
      <p:ext uri="{BB962C8B-B14F-4D97-AF65-F5344CB8AC3E}">
        <p14:creationId xmlns:p14="http://schemas.microsoft.com/office/powerpoint/2010/main" val="3447059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3313066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3735160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Chart</a:t>
            </a:r>
          </a:p>
        </p:txBody>
      </p:sp>
      <p:graphicFrame>
        <p:nvGraphicFramePr>
          <p:cNvPr id="6" name="Chart Placeholder 5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716696737"/>
              </p:ext>
            </p:extLst>
          </p:nvPr>
        </p:nvGraphicFramePr>
        <p:xfrm>
          <a:off x="838200" y="1228725"/>
          <a:ext cx="10515600" cy="4173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515056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Chart</a:t>
            </a:r>
          </a:p>
        </p:txBody>
      </p:sp>
      <p:graphicFrame>
        <p:nvGraphicFramePr>
          <p:cNvPr id="31" name="Chart Placeholder 30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862482769"/>
              </p:ext>
            </p:extLst>
          </p:nvPr>
        </p:nvGraphicFramePr>
        <p:xfrm>
          <a:off x="838200" y="1228725"/>
          <a:ext cx="10515600" cy="517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3156855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Image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3" b="20233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3858534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Image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6" b="12976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33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Image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644783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0" b="4960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143773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8" b="4478"/>
          <a:stretch>
            <a:fillRect/>
          </a:stretch>
        </p:blipFill>
        <p:spPr/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1929105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r="17647"/>
          <a:stretch>
            <a:fillRect/>
          </a:stretch>
        </p:blipFill>
        <p:spPr>
          <a:xfrm>
            <a:off x="208718" y="1290869"/>
            <a:ext cx="4975842" cy="4628238"/>
          </a:xfr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3342603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3824953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7" r="17657"/>
          <a:stretch>
            <a:fillRect/>
          </a:stretch>
        </p:blipFill>
        <p:spPr/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4102274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SmartArt Graphic</a:t>
            </a:r>
          </a:p>
        </p:txBody>
      </p:sp>
      <p:graphicFrame>
        <p:nvGraphicFramePr>
          <p:cNvPr id="13" name="SmartArt Placeholder 12"/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1697370609"/>
              </p:ext>
            </p:extLst>
          </p:nvPr>
        </p:nvGraphicFramePr>
        <p:xfrm>
          <a:off x="838200" y="1225550"/>
          <a:ext cx="10515600" cy="4189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1596580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martArt Placeholder 7"/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3071375124"/>
              </p:ext>
            </p:extLst>
          </p:nvPr>
        </p:nvGraphicFramePr>
        <p:xfrm>
          <a:off x="838200" y="1228725"/>
          <a:ext cx="10515600" cy="5172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SmartArt Graphic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2738268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4185900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3" b="26123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326576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824140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3261047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3909185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2833167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44121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798002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363298730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1412</TotalTime>
  <Words>138</Words>
  <Application>Microsoft Office PowerPoint</Application>
  <PresentationFormat>Widescreen</PresentationFormat>
  <Paragraphs>55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2_Office Theme</vt:lpstr>
      <vt:lpstr>Department of Environmental Quality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Small Chart</vt:lpstr>
      <vt:lpstr>Large Chart</vt:lpstr>
      <vt:lpstr>Small Image</vt:lpstr>
      <vt:lpstr>Medium Image</vt:lpstr>
      <vt:lpstr>Large Image</vt:lpstr>
      <vt:lpstr>PowerPoint Presentation</vt:lpstr>
      <vt:lpstr>PowerPoint Presentation</vt:lpstr>
      <vt:lpstr>PowerPoint Presentation</vt:lpstr>
      <vt:lpstr>PowerPoint Presentation</vt:lpstr>
      <vt:lpstr>Small SmartArt Graphic</vt:lpstr>
      <vt:lpstr>Large SmartArt Graphic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Bissette, Jesse</cp:lastModifiedBy>
  <cp:revision>25</cp:revision>
  <dcterms:created xsi:type="dcterms:W3CDTF">2015-06-24T15:01:50Z</dcterms:created>
  <dcterms:modified xsi:type="dcterms:W3CDTF">2023-02-09T13:41:10Z</dcterms:modified>
</cp:coreProperties>
</file>