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64355-52B1-4D01-A338-922BE43DB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CCFB8-F070-42F4-A128-1661B08BE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172B4-AC63-4F10-A05C-B034DC9C1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3DC82-D5A7-43E8-A224-82243036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692A3-B82D-4C49-B19F-94694BF1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8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6F1D-91B0-4997-A057-8E5B16822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7175B7-7896-45D5-B6D3-70CB228FF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6A970-C7C8-46A4-967A-3F2600D0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A5D89-AAE7-4C66-966D-990557B78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39B7C-D99A-4F03-B1A6-81B7CE4B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1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D7D3F0-9158-4900-AB20-B91E2D893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D19F4-26B7-4422-B45A-DB979E435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AACF6-0724-4116-8C4B-C6082761F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38478-1516-4A16-AB1A-592A2048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1D9F9-B183-4C15-A34E-8CCE52E8C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0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46DE-8A07-4853-8C4E-BEF4A9AAA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D9BF-4107-437F-9FD8-6839B786D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5C516-BD94-47CF-93C6-B48877F67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58AD-05D9-4A19-99E5-54A93C065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A90E8-7CA2-4CFC-A166-39922080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5F31-589D-4801-ADBC-9DBB8FAAA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45CEC-BC1C-4E37-A596-0E6139863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EA115-3789-4BE1-A13B-54D226349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5D42C-9844-49B2-BBF6-F0961197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A5E12-866C-4974-93BF-CF9DE8E1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0602-E91A-48F4-B021-92C6EB50B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DC78F-A521-4F09-B552-25AFCF082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E63E0-0A4F-4224-98B0-01FD2949A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5191D-8E65-4EF2-9EB8-95AF19F0E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1EC86-DC48-4391-A208-FF066CDC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8525F-6174-40D4-A322-63A88D75F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0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B6EE5-A90B-4E14-9015-0DC423475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84D01-2B8D-49DA-9561-BD9068389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7305D2-C5FC-4286-8CB3-D208F2C5D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FA14E-60B4-473F-9512-893F76AE4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8CCAE-1C92-4C6A-A602-6A40CCABC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FC1CEF-CFC7-4B6F-9E3C-28B5F1DBD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23DE6F-4B75-482A-ABB3-820179825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DD5F98-77AF-4184-BBD6-49A4AA000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67D66-B1C0-4A19-9A11-AF4B5030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7E367-620B-4F67-A147-F551A62C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4CB2F-E358-4F47-8CD5-5E6672D30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4EC17-328B-4D03-92AB-9582D145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8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321343-693A-4F2F-A6CC-A1B805A2C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CC3511-0663-4C38-B777-E5FCAD40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3CA92-D412-4EC6-9584-2361A302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2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EC695-43DB-43E1-B169-D1BD8ED8A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28E55-DC3C-43A3-A7F4-5B46E701B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B9A13-D304-4C41-A640-4622728BB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8D211-22C5-4720-984F-125C4D93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0B7AF-6761-4ED0-9822-ACBF30B0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3E0A-7ED2-496F-BE3B-2B2B8013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D1A1-FB78-4064-95E0-924E7571A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8FE1D3-9574-4A25-84F9-F6E56173F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C6C10-14E5-4EDC-ADDB-FE04037A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B9EFB-25FB-44C1-A4BE-6A025FFA9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683DB-1E63-4712-AD62-C649DDA1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DA821-45B2-48C4-9D26-BA6648B8C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1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03830-356F-4E5F-A17F-78FD97093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3D7C9-7BEF-4E15-8D21-9E01843F9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0B671-4089-47B7-BC51-E9FCF58B6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E02D0-2031-41D6-8995-B24F28E7BE7F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1C140-24F1-427D-A94F-FC85C8BF9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2A6CC-21B0-4846-82F6-1222446A7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F6BEE-BE40-4C14-B7D8-1C40E1DB5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6ED6EE-12BD-4827-ABFB-E32859D87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631453"/>
              </p:ext>
            </p:extLst>
          </p:nvPr>
        </p:nvGraphicFramePr>
        <p:xfrm>
          <a:off x="493222" y="336072"/>
          <a:ext cx="11205556" cy="618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865">
                  <a:extLst>
                    <a:ext uri="{9D8B030D-6E8A-4147-A177-3AD203B41FA5}">
                      <a16:colId xmlns:a16="http://schemas.microsoft.com/office/drawing/2014/main" val="1933115143"/>
                    </a:ext>
                  </a:extLst>
                </a:gridCol>
                <a:gridCol w="8506691">
                  <a:extLst>
                    <a:ext uri="{9D8B030D-6E8A-4147-A177-3AD203B41FA5}">
                      <a16:colId xmlns:a16="http://schemas.microsoft.com/office/drawing/2014/main" val="879933513"/>
                    </a:ext>
                  </a:extLst>
                </a:gridCol>
              </a:tblGrid>
              <a:tr h="58189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529623"/>
                  </a:ext>
                </a:extLst>
              </a:tr>
              <a:tr h="510639">
                <a:tc>
                  <a:txBody>
                    <a:bodyPr/>
                    <a:lstStyle/>
                    <a:p>
                      <a:r>
                        <a:rPr lang="en-US" sz="2400" dirty="0"/>
                        <a:t>March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SAC Meeting on Clarity Criteria for Albemarle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240415"/>
                  </a:ext>
                </a:extLst>
              </a:tr>
              <a:tr h="515389">
                <a:tc>
                  <a:txBody>
                    <a:bodyPr/>
                    <a:lstStyle/>
                    <a:p>
                      <a:r>
                        <a:rPr lang="en-US" sz="2400" dirty="0"/>
                        <a:t>June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SAC Meeting on Clarity Criteria for Albemarle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30235"/>
                  </a:ext>
                </a:extLst>
              </a:tr>
              <a:tr h="532608">
                <a:tc>
                  <a:txBody>
                    <a:bodyPr/>
                    <a:lstStyle/>
                    <a:p>
                      <a:r>
                        <a:rPr lang="en-US" sz="2400" dirty="0"/>
                        <a:t>Aug-Sept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Meetings with MD and VA 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143855"/>
                  </a:ext>
                </a:extLst>
              </a:tr>
              <a:tr h="814647">
                <a:tc>
                  <a:txBody>
                    <a:bodyPr/>
                    <a:lstStyle/>
                    <a:p>
                      <a:r>
                        <a:rPr lang="en-US" sz="2400" dirty="0"/>
                        <a:t>December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Jim sent out secchi-based clarity standard proposal to limited group for feedback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811834"/>
                  </a:ext>
                </a:extLst>
              </a:tr>
              <a:tr h="836023">
                <a:tc>
                  <a:txBody>
                    <a:bodyPr/>
                    <a:lstStyle/>
                    <a:p>
                      <a:r>
                        <a:rPr lang="en-US" sz="2400" dirty="0"/>
                        <a:t>February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NCDP met with limited SAC group for feedback on the clarity proposal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449933"/>
                  </a:ext>
                </a:extLst>
              </a:tr>
              <a:tr h="243444">
                <a:tc>
                  <a:txBody>
                    <a:bodyPr/>
                    <a:lstStyle/>
                    <a:p>
                      <a:r>
                        <a:rPr lang="en-US" sz="2400" dirty="0"/>
                        <a:t>March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Internal discussion of the proposal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133105"/>
                  </a:ext>
                </a:extLst>
              </a:tr>
              <a:tr h="560515">
                <a:tc>
                  <a:txBody>
                    <a:bodyPr/>
                    <a:lstStyle/>
                    <a:p>
                      <a:r>
                        <a:rPr lang="en-US" sz="2400" dirty="0"/>
                        <a:t>April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NCDP met with DMS and AMS staff to discuss monitoring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166905"/>
                  </a:ext>
                </a:extLst>
              </a:tr>
              <a:tr h="532608">
                <a:tc>
                  <a:txBody>
                    <a:bodyPr/>
                    <a:lstStyle/>
                    <a:p>
                      <a:r>
                        <a:rPr lang="en-US" sz="2400" dirty="0"/>
                        <a:t>May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Update to the EMC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999978"/>
                  </a:ext>
                </a:extLst>
              </a:tr>
              <a:tr h="836023">
                <a:tc>
                  <a:txBody>
                    <a:bodyPr/>
                    <a:lstStyle/>
                    <a:p>
                      <a:r>
                        <a:rPr lang="en-US" sz="2400" dirty="0"/>
                        <a:t>June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NCDP heard presentations from the NSTEPS remoting sensing team and Nathan Hall (bio-optical model)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843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16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A757A6D3-3F45-4E1C-B89A-B380D13148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064"/>
          <a:stretch/>
        </p:blipFill>
        <p:spPr>
          <a:xfrm>
            <a:off x="6609091" y="4411222"/>
            <a:ext cx="4799937" cy="1926917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615227E7-44CF-4364-B54B-03B08F8E31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57" y="2080242"/>
            <a:ext cx="6831435" cy="144343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DE27556-66D6-4E44-B4F3-19499F3B3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56" y="3401030"/>
            <a:ext cx="6879148" cy="5669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198C09-4F70-4BB1-B930-DBF7FF2477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57" y="749110"/>
            <a:ext cx="6931991" cy="122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3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99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Rowland, Kelsey S</dc:creator>
  <cp:lastModifiedBy>Rowland, Kelsey S</cp:lastModifiedBy>
  <cp:revision>4</cp:revision>
  <dcterms:created xsi:type="dcterms:W3CDTF">2022-07-21T14:48:47Z</dcterms:created>
  <dcterms:modified xsi:type="dcterms:W3CDTF">2022-07-21T15:20:29Z</dcterms:modified>
</cp:coreProperties>
</file>