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2062400" cy="292608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72" autoAdjust="0"/>
  </p:normalViewPr>
  <p:slideViewPr>
    <p:cSldViewPr>
      <p:cViewPr>
        <p:scale>
          <a:sx n="25" d="100"/>
          <a:sy n="25" d="100"/>
        </p:scale>
        <p:origin x="138" y="24"/>
      </p:cViewPr>
      <p:guideLst>
        <p:guide orient="horz" pos="9216"/>
        <p:guide pos="132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2AA7E02-11C4-48B6-85CD-33A609709C8C}" type="datetimeFigureOut">
              <a:rPr lang="en-US"/>
              <a:pPr>
                <a:defRPr/>
              </a:pPr>
              <a:t>4/10/2012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685800"/>
            <a:ext cx="4927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0C672E8-A7FF-4753-9610-F58EDA736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9A03CE-DAE4-4C93-99A5-6CF4E628D2AF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4363" y="9090025"/>
            <a:ext cx="35753675" cy="6272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8725" y="16581438"/>
            <a:ext cx="29444950" cy="74771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3A6E4-EB79-458C-BDEE-B08D6CD98C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298A3-14FD-4DB9-91F6-1EA5E650D0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495875" y="1171575"/>
            <a:ext cx="9463088" cy="24966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3438" y="1171575"/>
            <a:ext cx="28240037" cy="24966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3A35F1-915B-4118-BF25-20903D54C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A0BE3-8FCC-4406-9951-CA78608056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638" y="18802350"/>
            <a:ext cx="35753675" cy="58118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2638" y="12401550"/>
            <a:ext cx="35753675" cy="6400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9E62F-9397-4F71-B199-B4C4DADB1D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3438" y="6827838"/>
            <a:ext cx="18851562" cy="1931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07400" y="6827838"/>
            <a:ext cx="18851563" cy="1931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456363-4F2D-403B-AF39-8507324723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438" y="6550025"/>
            <a:ext cx="18584862" cy="2728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438" y="9278938"/>
            <a:ext cx="18584862" cy="16859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367750" y="6550025"/>
            <a:ext cx="18591213" cy="2728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367750" y="9278938"/>
            <a:ext cx="18591213" cy="16859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35EEA-C5D7-47E1-B99E-2D555D75D0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F574F-1E90-4543-85F6-E1317D6A7C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C144F-2D84-4CD6-BCB3-13239EC05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438" y="1165225"/>
            <a:ext cx="13838237" cy="49577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4913" y="1165225"/>
            <a:ext cx="23514050" cy="24972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438" y="6122988"/>
            <a:ext cx="13838237" cy="20015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D7CB5-C186-4ECB-BB6C-7FE80B4144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3888" y="20481925"/>
            <a:ext cx="25238075" cy="24193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43888" y="2614613"/>
            <a:ext cx="25238075" cy="17556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3888" y="22901275"/>
            <a:ext cx="25238075" cy="3433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6D906-FE71-48F7-A6F6-E0F51D56BA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03438" y="1171575"/>
            <a:ext cx="378555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557" tIns="203779" rIns="407557" bIns="2037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03438" y="6827838"/>
            <a:ext cx="37855525" cy="193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03438" y="26646188"/>
            <a:ext cx="98139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>
            <a:lvl1pPr>
              <a:defRPr sz="6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371638" y="26646188"/>
            <a:ext cx="133191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>
            <a:lvl1pPr algn="ctr">
              <a:defRPr sz="62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145038" y="26646188"/>
            <a:ext cx="98139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>
            <a:lvl1pPr algn="r">
              <a:defRPr sz="6200"/>
            </a:lvl1pPr>
          </a:lstStyle>
          <a:p>
            <a:fld id="{14D9E8DC-1FBC-40AC-9126-0B18BDFEE6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75113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075113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Arial" charset="0"/>
        </a:defRPr>
      </a:lvl2pPr>
      <a:lvl3pPr algn="ctr" defTabSz="4075113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Arial" charset="0"/>
        </a:defRPr>
      </a:lvl3pPr>
      <a:lvl4pPr algn="ctr" defTabSz="4075113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Arial" charset="0"/>
        </a:defRPr>
      </a:lvl4pPr>
      <a:lvl5pPr algn="ctr" defTabSz="4075113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Arial" charset="0"/>
        </a:defRPr>
      </a:lvl5pPr>
      <a:lvl6pPr marL="457200" algn="ctr" defTabSz="4075113" rtl="0" fontAlgn="base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Arial" charset="0"/>
        </a:defRPr>
      </a:lvl6pPr>
      <a:lvl7pPr marL="914400" algn="ctr" defTabSz="4075113" rtl="0" fontAlgn="base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Arial" charset="0"/>
        </a:defRPr>
      </a:lvl7pPr>
      <a:lvl8pPr marL="1371600" algn="ctr" defTabSz="4075113" rtl="0" fontAlgn="base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Arial" charset="0"/>
        </a:defRPr>
      </a:lvl8pPr>
      <a:lvl9pPr marL="1828800" algn="ctr" defTabSz="4075113" rtl="0" fontAlgn="base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Arial" charset="0"/>
        </a:defRPr>
      </a:lvl9pPr>
    </p:titleStyle>
    <p:bodyStyle>
      <a:lvl1pPr marL="1528763" indent="-1528763" algn="l" defTabSz="4075113" rtl="0" eaLnBrk="0" fontAlgn="base" hangingPunct="0">
        <a:spcBef>
          <a:spcPct val="20000"/>
        </a:spcBef>
        <a:spcAft>
          <a:spcPct val="0"/>
        </a:spcAft>
        <a:buChar char="•"/>
        <a:defRPr sz="14300">
          <a:solidFill>
            <a:schemeClr val="tx1"/>
          </a:solidFill>
          <a:latin typeface="+mn-lt"/>
          <a:ea typeface="+mn-ea"/>
          <a:cs typeface="+mn-cs"/>
        </a:defRPr>
      </a:lvl1pPr>
      <a:lvl2pPr marL="3311525" indent="-1273175" algn="l" defTabSz="4075113" rtl="0" eaLnBrk="0" fontAlgn="base" hangingPunct="0">
        <a:spcBef>
          <a:spcPct val="20000"/>
        </a:spcBef>
        <a:spcAft>
          <a:spcPct val="0"/>
        </a:spcAft>
        <a:buChar char="–"/>
        <a:defRPr sz="12500">
          <a:solidFill>
            <a:schemeClr val="tx1"/>
          </a:solidFill>
          <a:latin typeface="+mn-lt"/>
        </a:defRPr>
      </a:lvl2pPr>
      <a:lvl3pPr marL="5094288" indent="-1019175" algn="l" defTabSz="4075113" rtl="0" eaLnBrk="0" fontAlgn="base" hangingPunct="0">
        <a:spcBef>
          <a:spcPct val="20000"/>
        </a:spcBef>
        <a:spcAft>
          <a:spcPct val="0"/>
        </a:spcAft>
        <a:buChar char="•"/>
        <a:defRPr sz="10700">
          <a:solidFill>
            <a:schemeClr val="tx1"/>
          </a:solidFill>
          <a:latin typeface="+mn-lt"/>
        </a:defRPr>
      </a:lvl3pPr>
      <a:lvl4pPr marL="7132638" indent="-1019175" algn="l" defTabSz="4075113" rtl="0" eaLnBrk="0" fontAlgn="base" hangingPunct="0">
        <a:spcBef>
          <a:spcPct val="20000"/>
        </a:spcBef>
        <a:spcAft>
          <a:spcPct val="0"/>
        </a:spcAft>
        <a:buChar char="–"/>
        <a:defRPr sz="8900">
          <a:solidFill>
            <a:schemeClr val="tx1"/>
          </a:solidFill>
          <a:latin typeface="+mn-lt"/>
        </a:defRPr>
      </a:lvl4pPr>
      <a:lvl5pPr marL="9169400" indent="-1017588" algn="l" defTabSz="4075113" rtl="0" eaLnBrk="0" fontAlgn="base" hangingPunct="0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</a:defRPr>
      </a:lvl5pPr>
      <a:lvl6pPr marL="9626600" indent="-1017588" algn="l" defTabSz="4075113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</a:defRPr>
      </a:lvl6pPr>
      <a:lvl7pPr marL="10083800" indent="-1017588" algn="l" defTabSz="4075113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</a:defRPr>
      </a:lvl7pPr>
      <a:lvl8pPr marL="10541000" indent="-1017588" algn="l" defTabSz="4075113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</a:defRPr>
      </a:lvl8pPr>
      <a:lvl9pPr marL="10998200" indent="-1017588" algn="l" defTabSz="4075113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000" y="1371600"/>
            <a:ext cx="23012400" cy="2133600"/>
          </a:xfrm>
        </p:spPr>
        <p:txBody>
          <a:bodyPr/>
          <a:lstStyle/>
          <a:p>
            <a:pPr eaLnBrk="1" hangingPunct="1"/>
            <a:r>
              <a:rPr lang="en-US" sz="7200" b="1" dirty="0" smtClean="0">
                <a:latin typeface="Arial Black" pitchFamily="34" charset="0"/>
              </a:rPr>
              <a:t>AQUIFER </a:t>
            </a:r>
            <a:r>
              <a:rPr lang="en-US" sz="7200" b="1" dirty="0" smtClean="0">
                <a:latin typeface="Arial Black" pitchFamily="34" charset="0"/>
              </a:rPr>
              <a:t>STORAGE </a:t>
            </a:r>
            <a:r>
              <a:rPr lang="en-US" sz="7200" b="1" dirty="0" smtClean="0">
                <a:latin typeface="Arial Black" pitchFamily="34" charset="0"/>
              </a:rPr>
              <a:t>AND RECOVERY (ASR)</a:t>
            </a:r>
          </a:p>
        </p:txBody>
      </p:sp>
      <p:pic>
        <p:nvPicPr>
          <p:cNvPr id="2051" name="Picture 4" descr="Slid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267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Slid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0" y="4267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Slide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40800" y="4267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Slide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75400" y="4267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Slide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12268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9" descr="Slide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0" y="12268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0" descr="Slide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640800" y="12268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1" descr="Slide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775400" y="12268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2" descr="Slide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19200" y="20269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3" descr="Slide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00" y="20269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4" descr="Slide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640800" y="20269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5" descr="Slide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775400" y="20269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0751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0751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</Words>
  <Application>Microsoft Office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Arial Black</vt:lpstr>
      <vt:lpstr>Default Design</vt:lpstr>
      <vt:lpstr>AQUIFER STORAGE AND RECOVERY (ASR)</vt:lpstr>
    </vt:vector>
  </TitlesOfParts>
  <Company>NC DENR DWQ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AQUIFER STORGAE AND RECOVERY (ASR)</dc:title>
  <dc:creator> </dc:creator>
  <cp:lastModifiedBy>thomas_slusser</cp:lastModifiedBy>
  <cp:revision>5</cp:revision>
  <dcterms:created xsi:type="dcterms:W3CDTF">2008-10-20T11:49:41Z</dcterms:created>
  <dcterms:modified xsi:type="dcterms:W3CDTF">2012-04-10T15:48:04Z</dcterms:modified>
</cp:coreProperties>
</file>