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589838" cy="978376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ffany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1">
          <p15:clr>
            <a:srgbClr val="A4A3A4"/>
          </p15:clr>
        </p15:guide>
        <p15:guide id="2" pos="4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Grid="0">
      <p:cViewPr>
        <p:scale>
          <a:sx n="150" d="100"/>
          <a:sy n="150" d="100"/>
        </p:scale>
        <p:origin x="1932" y="-2322"/>
      </p:cViewPr>
      <p:guideLst>
        <p:guide orient="horz" pos="3081"/>
        <p:guide pos="4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29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29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fld id="{D6CFEF1F-B02E-4C0E-8527-8832EA746B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913" y="3040063"/>
            <a:ext cx="6450012" cy="209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238" y="5543550"/>
            <a:ext cx="5313362" cy="25003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73369-259C-4896-B18B-4F2050B9F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19CC-540B-4D81-A368-8FF5A8709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8613" y="868363"/>
            <a:ext cx="1612900" cy="782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8325" y="868363"/>
            <a:ext cx="4687888" cy="782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D222-2428-4D18-A9D8-6C09358B1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7F1E-CEE2-439E-B4F2-9EE37729F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286500"/>
            <a:ext cx="6451600" cy="1943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146550"/>
            <a:ext cx="6451600" cy="2139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C20D-8CE6-41B5-8847-357544A04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325" y="2825750"/>
            <a:ext cx="3149600" cy="587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325" y="2825750"/>
            <a:ext cx="3151188" cy="587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50B0-0420-43A0-ABFD-3AC9510F3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392113"/>
            <a:ext cx="6831012" cy="1630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3" y="2190750"/>
            <a:ext cx="3352800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13" y="3101975"/>
            <a:ext cx="3352800" cy="5637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6038" y="2190750"/>
            <a:ext cx="3354387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6038" y="3101975"/>
            <a:ext cx="3354387" cy="5637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8DB63-C973-4EEA-8FEC-9A1471318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6B14-CAAD-463E-8E17-48072F6CE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CAA5-2717-4996-93B0-441987EA7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388938"/>
            <a:ext cx="2497137" cy="1658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038" y="388938"/>
            <a:ext cx="4243387" cy="8350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13" y="2047875"/>
            <a:ext cx="2497137" cy="6691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3B55-529D-40D0-9D34-8B587235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6848475"/>
            <a:ext cx="4554537" cy="808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874713"/>
            <a:ext cx="4554537" cy="58689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488" y="7656513"/>
            <a:ext cx="4554537" cy="1149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EB48A-BEE9-4F1A-871F-CF12244DD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868363"/>
            <a:ext cx="64531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58" tIns="49629" rIns="99258" bIns="49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2825750"/>
            <a:ext cx="6453188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58" tIns="49629" rIns="99258" bIns="49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8325" y="8915400"/>
            <a:ext cx="15811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58" tIns="49629" rIns="99258" bIns="49629" numCol="1" anchor="t" anchorCtr="0" compatLnSpc="1">
            <a:prstTxWarp prst="textNoShape">
              <a:avLst/>
            </a:prstTxWarp>
          </a:bodyPr>
          <a:lstStyle>
            <a:lvl1pPr defTabSz="993775">
              <a:defRPr sz="15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3975" y="8915400"/>
            <a:ext cx="24018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58" tIns="49629" rIns="99258" bIns="49629" numCol="1" anchor="t" anchorCtr="0" compatLnSpc="1">
            <a:prstTxWarp prst="textNoShape">
              <a:avLst/>
            </a:prstTxWarp>
          </a:bodyPr>
          <a:lstStyle>
            <a:lvl1pPr algn="ctr" defTabSz="993775">
              <a:defRPr sz="15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40363" y="8915400"/>
            <a:ext cx="15811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58" tIns="49629" rIns="99258" bIns="49629" numCol="1" anchor="t" anchorCtr="0" compatLnSpc="1">
            <a:prstTxWarp prst="textNoShape">
              <a:avLst/>
            </a:prstTxWarp>
          </a:bodyPr>
          <a:lstStyle>
            <a:lvl1pPr algn="r" defTabSz="993775">
              <a:defRPr sz="1500">
                <a:latin typeface="+mn-lt"/>
              </a:defRPr>
            </a:lvl1pPr>
          </a:lstStyle>
          <a:p>
            <a:fld id="{0EF310FE-4095-4FD9-8809-A77F155B4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2pPr>
      <a:lvl3pPr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3pPr>
      <a:lvl4pPr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4pPr>
      <a:lvl5pPr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5pPr>
      <a:lvl6pPr marL="457200"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6pPr>
      <a:lvl7pPr marL="914400"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7pPr>
      <a:lvl8pPr marL="1371600"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8pPr>
      <a:lvl9pPr marL="1828800" algn="ctr" defTabSz="9937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</a:defRPr>
      </a:lvl9pPr>
    </p:titleStyle>
    <p:bodyStyle>
      <a:lvl1pPr marL="373063" indent="-373063" algn="l" defTabSz="9937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377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39838" indent="-246063" algn="l" defTabSz="9937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36725" indent="-2476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33613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90813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48013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05213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62413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7589838" cy="978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3838" y="222250"/>
            <a:ext cx="7142162" cy="9339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9400" y="268288"/>
            <a:ext cx="7031038" cy="806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79400" y="8385175"/>
            <a:ext cx="3754438" cy="393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4086225" y="8378825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086225" y="9512300"/>
            <a:ext cx="1054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146675" y="9159875"/>
            <a:ext cx="0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548188" y="9166225"/>
            <a:ext cx="608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554538" y="8391525"/>
            <a:ext cx="0" cy="774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4079875" y="8385175"/>
            <a:ext cx="487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603750" y="8385175"/>
            <a:ext cx="2706688" cy="727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194300" y="9166225"/>
            <a:ext cx="2116138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556250" y="9169400"/>
            <a:ext cx="13414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085" tIns="44542" rIns="89085" bIns="44542">
            <a:spAutoFit/>
          </a:bodyPr>
          <a:lstStyle/>
          <a:p>
            <a:pPr defTabSz="890588"/>
            <a:r>
              <a:rPr lang="en-US" sz="1400" b="1">
                <a:latin typeface="Arial" charset="0"/>
              </a:rPr>
              <a:t>Not to SCALE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264025" y="9175750"/>
            <a:ext cx="782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085" tIns="44542" rIns="89085" bIns="44542">
            <a:spAutoFit/>
          </a:bodyPr>
          <a:lstStyle/>
          <a:p>
            <a:pPr defTabSz="890588"/>
            <a:r>
              <a:rPr lang="en-US" sz="2000" b="1" i="1">
                <a:latin typeface="CasablancaAntique" pitchFamily="34" charset="0"/>
              </a:rPr>
              <a:t>North</a:t>
            </a:r>
          </a:p>
        </p:txBody>
      </p:sp>
      <p:pic>
        <p:nvPicPr>
          <p:cNvPr id="2069" name="Picture 21" descr="A:\NC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8" y="8442325"/>
            <a:ext cx="1601787" cy="649288"/>
          </a:xfrm>
          <a:prstGeom prst="rect">
            <a:avLst/>
          </a:prstGeom>
          <a:noFill/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308725" y="8526463"/>
            <a:ext cx="177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085" tIns="44542" rIns="89085" bIns="44542">
            <a:spAutoFit/>
          </a:bodyPr>
          <a:lstStyle/>
          <a:p>
            <a:pPr defTabSz="890588"/>
            <a:endParaRPr lang="en-US" sz="1000"/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4208463" y="8435975"/>
            <a:ext cx="192087" cy="1023938"/>
            <a:chOff x="945" y="3276"/>
            <a:chExt cx="195" cy="1149"/>
          </a:xfrm>
        </p:grpSpPr>
        <p:grpSp>
          <p:nvGrpSpPr>
            <p:cNvPr id="2074" name="Group 26"/>
            <p:cNvGrpSpPr>
              <a:grpSpLocks/>
            </p:cNvGrpSpPr>
            <p:nvPr/>
          </p:nvGrpSpPr>
          <p:grpSpPr bwMode="auto">
            <a:xfrm>
              <a:off x="972" y="3276"/>
              <a:ext cx="147" cy="486"/>
              <a:chOff x="1671" y="3900"/>
              <a:chExt cx="147" cy="486"/>
            </a:xfrm>
          </p:grpSpPr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>
                <a:off x="1746" y="3900"/>
                <a:ext cx="72" cy="486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1671" y="3900"/>
                <a:ext cx="72" cy="486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044" y="3765"/>
              <a:ext cx="0" cy="6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V="1">
              <a:off x="945" y="4026"/>
              <a:ext cx="195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996" y="3984"/>
              <a:ext cx="90" cy="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1017" y="400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686300" y="8489950"/>
            <a:ext cx="814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085" tIns="44542" rIns="89085" bIns="44542">
            <a:spAutoFit/>
          </a:bodyPr>
          <a:lstStyle/>
          <a:p>
            <a:pPr algn="ctr" defTabSz="890588"/>
            <a:r>
              <a:rPr lang="en-US" sz="1200" b="1">
                <a:latin typeface="Arial" charset="0"/>
              </a:rPr>
              <a:t>Facility</a:t>
            </a:r>
          </a:p>
          <a:p>
            <a:pPr algn="ctr" defTabSz="890588"/>
            <a:r>
              <a:rPr lang="en-US" sz="1200" b="1">
                <a:latin typeface="Arial" charset="0"/>
              </a:rPr>
              <a:t>Location</a:t>
            </a:r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307975" y="320717"/>
          <a:ext cx="7000875" cy="800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Image" r:id="rId4" imgW="9144000" imgH="10972800" progId="">
                  <p:embed/>
                </p:oleObj>
              </mc:Choice>
              <mc:Fallback>
                <p:oleObj name="Image" r:id="rId4" imgW="9144000" imgH="109728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20717"/>
                        <a:ext cx="7000875" cy="800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610350" y="8782050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279400" y="8832850"/>
            <a:ext cx="2554288" cy="679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47541" y="8426109"/>
            <a:ext cx="3999816" cy="30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085" tIns="44542" rIns="89085" bIns="44542">
            <a:spAutoFit/>
          </a:bodyPr>
          <a:lstStyle/>
          <a:p>
            <a:pPr defTabSz="890588"/>
            <a:r>
              <a:rPr lang="en-US" sz="1400" b="1" dirty="0" err="1" smtClean="0">
                <a:latin typeface="Arial" charset="0"/>
              </a:rPr>
              <a:t>Chemours</a:t>
            </a:r>
            <a:r>
              <a:rPr lang="en-US" sz="1400" b="1" dirty="0" smtClean="0">
                <a:latin typeface="Arial" charset="0"/>
              </a:rPr>
              <a:t>- NC0089915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222250" y="8807450"/>
            <a:ext cx="2503488" cy="7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085" tIns="44542" rIns="89085" bIns="44542">
            <a:spAutoFit/>
          </a:bodyPr>
          <a:lstStyle/>
          <a:p>
            <a:pPr defTabSz="890588"/>
            <a:r>
              <a:rPr lang="en-US" sz="1000" b="1" dirty="0">
                <a:latin typeface="Arial" charset="0"/>
              </a:rPr>
              <a:t>USGS Quad Name: </a:t>
            </a:r>
            <a:r>
              <a:rPr lang="en-US" sz="1000" b="1" dirty="0" err="1">
                <a:latin typeface="Arial" charset="0"/>
              </a:rPr>
              <a:t>Duart</a:t>
            </a:r>
            <a:endParaRPr lang="en-US" sz="1000" b="1" dirty="0">
              <a:latin typeface="Arial" charset="0"/>
            </a:endParaRPr>
          </a:p>
          <a:p>
            <a:pPr defTabSz="890588"/>
            <a:r>
              <a:rPr lang="en-US" sz="1000" b="1" dirty="0">
                <a:latin typeface="Arial" charset="0"/>
              </a:rPr>
              <a:t>Receiving Stream: Cape Fear River</a:t>
            </a:r>
          </a:p>
          <a:p>
            <a:pPr defTabSz="890588"/>
            <a:r>
              <a:rPr lang="en-US" sz="1000" b="1" dirty="0">
                <a:latin typeface="Arial" charset="0"/>
              </a:rPr>
              <a:t>Stream Class: </a:t>
            </a:r>
            <a:r>
              <a:rPr lang="en-US" sz="1000" b="1" dirty="0" smtClean="0">
                <a:latin typeface="Arial" charset="0"/>
              </a:rPr>
              <a:t>C, WS-IV</a:t>
            </a:r>
            <a:endParaRPr lang="en-US" sz="1000" b="1" dirty="0">
              <a:latin typeface="Arial" charset="0"/>
            </a:endParaRPr>
          </a:p>
          <a:p>
            <a:pPr defTabSz="890588"/>
            <a:r>
              <a:rPr lang="en-US" sz="1000" b="1" dirty="0" err="1">
                <a:latin typeface="Arial" charset="0"/>
              </a:rPr>
              <a:t>Subbasin</a:t>
            </a:r>
            <a:r>
              <a:rPr lang="en-US" sz="1000" b="1" dirty="0">
                <a:latin typeface="Arial" charset="0"/>
              </a:rPr>
              <a:t>: Cape Fear - 030616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2889250" y="8832850"/>
            <a:ext cx="1144588" cy="679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2841625" y="8816975"/>
            <a:ext cx="1189038" cy="3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085" tIns="44542" rIns="89085" bIns="44542">
            <a:spAutoFit/>
          </a:bodyPr>
          <a:lstStyle/>
          <a:p>
            <a:pPr defTabSz="890588"/>
            <a:r>
              <a:rPr lang="en-US" sz="1000" b="1" dirty="0" smtClean="0">
                <a:latin typeface="Arial" charset="0"/>
              </a:rPr>
              <a:t>Lat</a:t>
            </a:r>
            <a:r>
              <a:rPr lang="en-US" sz="1000" b="1" dirty="0">
                <a:latin typeface="Arial" charset="0"/>
              </a:rPr>
              <a:t>.: 34</a:t>
            </a:r>
            <a:r>
              <a:rPr lang="en-US" sz="1000" b="1" baseline="38000" dirty="0">
                <a:latin typeface="Arial" charset="0"/>
              </a:rPr>
              <a:t>o</a:t>
            </a:r>
            <a:r>
              <a:rPr lang="en-US" sz="1000" b="1" dirty="0">
                <a:latin typeface="Arial" charset="0"/>
              </a:rPr>
              <a:t>49’53”</a:t>
            </a:r>
          </a:p>
          <a:p>
            <a:pPr defTabSz="890588"/>
            <a:r>
              <a:rPr lang="en-US" sz="1000" b="1" dirty="0">
                <a:latin typeface="Arial" charset="0"/>
              </a:rPr>
              <a:t>Long.: 78</a:t>
            </a:r>
            <a:r>
              <a:rPr lang="en-US" sz="1000" b="1" baseline="38000" dirty="0">
                <a:latin typeface="Arial" charset="0"/>
              </a:rPr>
              <a:t>o</a:t>
            </a:r>
            <a:r>
              <a:rPr lang="en-US" sz="1000" b="1" dirty="0">
                <a:latin typeface="Arial" charset="0"/>
              </a:rPr>
              <a:t>49’23”</a:t>
            </a:r>
          </a:p>
        </p:txBody>
      </p:sp>
      <p:sp>
        <p:nvSpPr>
          <p:cNvPr id="2097" name="AutoShape 49"/>
          <p:cNvSpPr>
            <a:spLocks/>
          </p:cNvSpPr>
          <p:nvPr/>
        </p:nvSpPr>
        <p:spPr bwMode="auto">
          <a:xfrm>
            <a:off x="1822450" y="5686425"/>
            <a:ext cx="1568450" cy="276999"/>
          </a:xfrm>
          <a:prstGeom prst="accentBorderCallout2">
            <a:avLst>
              <a:gd name="adj1" fmla="val 24000"/>
              <a:gd name="adj2" fmla="val 104880"/>
              <a:gd name="adj3" fmla="val 24000"/>
              <a:gd name="adj4" fmla="val 165347"/>
              <a:gd name="adj5" fmla="val -156333"/>
              <a:gd name="adj6" fmla="val 22805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Outfall </a:t>
            </a:r>
            <a:r>
              <a:rPr lang="en-US" sz="1200" b="1" dirty="0" smtClean="0"/>
              <a:t> 003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82024" y="4660256"/>
            <a:ext cx="1690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ffany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ffany Lt B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41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CasablancaAntique</vt:lpstr>
      <vt:lpstr>Tiffany Lt BT</vt:lpstr>
      <vt:lpstr>Times New Roman</vt:lpstr>
      <vt:lpstr>Default Design</vt:lpstr>
      <vt:lpstr>Image</vt:lpstr>
      <vt:lpstr>PowerPoint Presentation</vt:lpstr>
    </vt:vector>
  </TitlesOfParts>
  <Company>DWQ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DWQ User</dc:creator>
  <cp:lastModifiedBy>Chernikov, Sergei</cp:lastModifiedBy>
  <cp:revision>73</cp:revision>
  <cp:lastPrinted>2000-09-04T22:15:49Z</cp:lastPrinted>
  <dcterms:created xsi:type="dcterms:W3CDTF">1998-10-05T17:10:04Z</dcterms:created>
  <dcterms:modified xsi:type="dcterms:W3CDTF">2020-07-06T13:01:54Z</dcterms:modified>
</cp:coreProperties>
</file>