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99" r:id="rId5"/>
    <p:sldMasterId id="2147483712" r:id="rId6"/>
    <p:sldMasterId id="2147483729" r:id="rId7"/>
  </p:sldMasterIdLst>
  <p:notesMasterIdLst>
    <p:notesMasterId r:id="rId25"/>
  </p:notesMasterIdLst>
  <p:sldIdLst>
    <p:sldId id="256" r:id="rId8"/>
    <p:sldId id="259" r:id="rId9"/>
    <p:sldId id="260" r:id="rId10"/>
    <p:sldId id="257" r:id="rId11"/>
    <p:sldId id="258" r:id="rId12"/>
    <p:sldId id="275" r:id="rId13"/>
    <p:sldId id="276" r:id="rId14"/>
    <p:sldId id="469" r:id="rId15"/>
    <p:sldId id="477" r:id="rId16"/>
    <p:sldId id="470" r:id="rId17"/>
    <p:sldId id="476" r:id="rId18"/>
    <p:sldId id="400" r:id="rId19"/>
    <p:sldId id="474" r:id="rId20"/>
    <p:sldId id="478" r:id="rId21"/>
    <p:sldId id="479" r:id="rId22"/>
    <p:sldId id="268" r:id="rId23"/>
    <p:sldId id="481" r:id="rId24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4472C4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7" autoAdjust="0"/>
    <p:restoredTop sz="92462" autoAdjust="0"/>
  </p:normalViewPr>
  <p:slideViewPr>
    <p:cSldViewPr snapToGrid="0">
      <p:cViewPr varScale="1">
        <p:scale>
          <a:sx n="105" d="100"/>
          <a:sy n="105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High Rock Lake DRAFT Rule Development Timeline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113573873557796"/>
          <c:y val="0.13345997973657545"/>
          <c:w val="0.74879971756872055"/>
          <c:h val="0.8310790273556231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Start Date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Draft Strategy Framework</c:v>
                </c:pt>
                <c:pt idx="1">
                  <c:v>Stakeholder Engagement Phase I</c:v>
                </c:pt>
                <c:pt idx="2">
                  <c:v>Draft Rule Language</c:v>
                </c:pt>
                <c:pt idx="3">
                  <c:v>Stakeholder Engagement Phase II</c:v>
                </c:pt>
                <c:pt idx="4">
                  <c:v>Rulemaking Approval</c:v>
                </c:pt>
                <c:pt idx="5">
                  <c:v>Public Comment Period</c:v>
                </c:pt>
                <c:pt idx="6">
                  <c:v>Final Approval</c:v>
                </c:pt>
              </c:strCache>
            </c:strRef>
          </c:cat>
          <c:val>
            <c:numRef>
              <c:f>Sheet1!$B$2:$B$8</c:f>
              <c:numCache>
                <c:formatCode>[$-409]mmmm\-yy;@</c:formatCode>
                <c:ptCount val="7"/>
                <c:pt idx="0">
                  <c:v>44440</c:v>
                </c:pt>
                <c:pt idx="1">
                  <c:v>44833</c:v>
                </c:pt>
                <c:pt idx="2">
                  <c:v>45078</c:v>
                </c:pt>
                <c:pt idx="3">
                  <c:v>45231</c:v>
                </c:pt>
                <c:pt idx="4">
                  <c:v>45352</c:v>
                </c:pt>
                <c:pt idx="5">
                  <c:v>45536</c:v>
                </c:pt>
                <c:pt idx="6">
                  <c:v>45717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5C-4106-B559-41FCE05658E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Duration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Draft Strategy Framework</c:v>
                </c:pt>
                <c:pt idx="1">
                  <c:v>Stakeholder Engagement Phase I</c:v>
                </c:pt>
                <c:pt idx="2">
                  <c:v>Draft Rule Language</c:v>
                </c:pt>
                <c:pt idx="3">
                  <c:v>Stakeholder Engagement Phase II</c:v>
                </c:pt>
                <c:pt idx="4">
                  <c:v>Rulemaking Approval</c:v>
                </c:pt>
                <c:pt idx="5">
                  <c:v>Public Comment Period</c:v>
                </c:pt>
                <c:pt idx="6">
                  <c:v>Final Approval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393</c:v>
                </c:pt>
                <c:pt idx="1">
                  <c:v>244</c:v>
                </c:pt>
                <c:pt idx="2">
                  <c:v>152</c:v>
                </c:pt>
                <c:pt idx="3">
                  <c:v>119</c:v>
                </c:pt>
                <c:pt idx="4">
                  <c:v>183</c:v>
                </c:pt>
                <c:pt idx="5">
                  <c:v>180</c:v>
                </c:pt>
                <c:pt idx="6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5C-4106-B559-41FCE0565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57092064"/>
        <c:axId val="757094688"/>
      </c:barChart>
      <c:catAx>
        <c:axId val="757092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094688"/>
        <c:crosses val="autoZero"/>
        <c:auto val="1"/>
        <c:lblAlgn val="ctr"/>
        <c:lblOffset val="100"/>
        <c:noMultiLvlLbl val="0"/>
      </c:catAx>
      <c:valAx>
        <c:axId val="757094688"/>
        <c:scaling>
          <c:orientation val="minMax"/>
          <c:max val="46000"/>
          <c:min val="4445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m\-yyyy;@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092064"/>
        <c:crosses val="autoZero"/>
        <c:crossBetween val="between"/>
        <c:majorUnit val="181"/>
        <c:minorUnit val="6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66F58-393C-4F20-B98F-E7AAD3A1BE0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079DB0-208B-413B-AD32-B70EB2502D47}">
      <dgm:prSet custT="1"/>
      <dgm:spPr/>
      <dgm:t>
        <a:bodyPr/>
        <a:lstStyle/>
        <a:p>
          <a:r>
            <a:rPr lang="en-US" sz="1600" dirty="0"/>
            <a:t>Stick to the tasks and topics on the agenda and keep discussion focused; one subject at a time.</a:t>
          </a:r>
        </a:p>
      </dgm:t>
    </dgm:pt>
    <dgm:pt modelId="{68C18E25-DF24-4027-A51A-09C49A6F0393}" type="parTrans" cxnId="{7DC5FF61-A01D-44B2-85C8-5234F361A86C}">
      <dgm:prSet/>
      <dgm:spPr/>
      <dgm:t>
        <a:bodyPr/>
        <a:lstStyle/>
        <a:p>
          <a:endParaRPr lang="en-US" sz="1600"/>
        </a:p>
      </dgm:t>
    </dgm:pt>
    <dgm:pt modelId="{6F8272F3-E578-4CC9-911A-C6DFE26425B3}" type="sibTrans" cxnId="{7DC5FF61-A01D-44B2-85C8-5234F361A86C}">
      <dgm:prSet/>
      <dgm:spPr/>
      <dgm:t>
        <a:bodyPr/>
        <a:lstStyle/>
        <a:p>
          <a:endParaRPr lang="en-US" sz="1600"/>
        </a:p>
      </dgm:t>
    </dgm:pt>
    <dgm:pt modelId="{AE5AF003-D189-4C45-BC54-6A2FB5B0811F}">
      <dgm:prSet custT="1"/>
      <dgm:spPr/>
      <dgm:t>
        <a:bodyPr/>
        <a:lstStyle/>
        <a:p>
          <a:r>
            <a:rPr lang="en-US" sz="1600"/>
            <a:t>Discuss all relevant information and issues, even difficult ones.</a:t>
          </a:r>
        </a:p>
      </dgm:t>
    </dgm:pt>
    <dgm:pt modelId="{92BF5847-80E1-48F1-8C3C-B9F7C5AC595B}" type="parTrans" cxnId="{7DAF59F4-6729-4049-9F1A-37E3FC9D8B05}">
      <dgm:prSet/>
      <dgm:spPr/>
      <dgm:t>
        <a:bodyPr/>
        <a:lstStyle/>
        <a:p>
          <a:endParaRPr lang="en-US" sz="1600"/>
        </a:p>
      </dgm:t>
    </dgm:pt>
    <dgm:pt modelId="{A6790567-43DF-49E5-BF4E-B3FF033599EC}" type="sibTrans" cxnId="{7DAF59F4-6729-4049-9F1A-37E3FC9D8B05}">
      <dgm:prSet/>
      <dgm:spPr/>
      <dgm:t>
        <a:bodyPr/>
        <a:lstStyle/>
        <a:p>
          <a:endParaRPr lang="en-US" sz="1600"/>
        </a:p>
      </dgm:t>
    </dgm:pt>
    <dgm:pt modelId="{677EBCAF-11EC-4821-9E69-77D7883E2748}">
      <dgm:prSet custT="1"/>
      <dgm:spPr/>
      <dgm:t>
        <a:bodyPr/>
        <a:lstStyle/>
        <a:p>
          <a:r>
            <a:rPr lang="en-US" sz="1600"/>
            <a:t>Keep discussion open and balanced.</a:t>
          </a:r>
        </a:p>
      </dgm:t>
    </dgm:pt>
    <dgm:pt modelId="{A86F340F-6C6F-4A3C-9EB8-BD68556792DA}" type="parTrans" cxnId="{59AA86BB-40A5-46DD-BA62-F3998BC319AF}">
      <dgm:prSet/>
      <dgm:spPr/>
      <dgm:t>
        <a:bodyPr/>
        <a:lstStyle/>
        <a:p>
          <a:endParaRPr lang="en-US" sz="1600"/>
        </a:p>
      </dgm:t>
    </dgm:pt>
    <dgm:pt modelId="{54E9FFB3-FBDF-48FD-A0D0-CCE9F52889AE}" type="sibTrans" cxnId="{59AA86BB-40A5-46DD-BA62-F3998BC319AF}">
      <dgm:prSet/>
      <dgm:spPr/>
      <dgm:t>
        <a:bodyPr/>
        <a:lstStyle/>
        <a:p>
          <a:endParaRPr lang="en-US" sz="1600"/>
        </a:p>
      </dgm:t>
    </dgm:pt>
    <dgm:pt modelId="{1AF56B8F-5862-48D1-9BD0-555CF42E4E45}">
      <dgm:prSet custT="1"/>
      <dgm:spPr/>
      <dgm:t>
        <a:bodyPr/>
        <a:lstStyle/>
        <a:p>
          <a:r>
            <a:rPr lang="en-US" sz="1600"/>
            <a:t>Participate, show up, share your thinking as much as you can.</a:t>
          </a:r>
        </a:p>
      </dgm:t>
    </dgm:pt>
    <dgm:pt modelId="{F4431B13-85F7-4448-B957-465EE48C3F7C}" type="parTrans" cxnId="{C201A700-9690-45EE-8592-FC319A654D0E}">
      <dgm:prSet/>
      <dgm:spPr/>
      <dgm:t>
        <a:bodyPr/>
        <a:lstStyle/>
        <a:p>
          <a:endParaRPr lang="en-US" sz="1600"/>
        </a:p>
      </dgm:t>
    </dgm:pt>
    <dgm:pt modelId="{7FED19F5-8429-4027-BA5A-A0127B128B55}" type="sibTrans" cxnId="{C201A700-9690-45EE-8592-FC319A654D0E}">
      <dgm:prSet/>
      <dgm:spPr/>
      <dgm:t>
        <a:bodyPr/>
        <a:lstStyle/>
        <a:p>
          <a:endParaRPr lang="en-US" sz="1600"/>
        </a:p>
      </dgm:t>
    </dgm:pt>
    <dgm:pt modelId="{55F6F3EA-5647-4CF4-B1BA-B916DEDE74F9}">
      <dgm:prSet custT="1"/>
      <dgm:spPr/>
      <dgm:t>
        <a:bodyPr/>
        <a:lstStyle/>
        <a:p>
          <a:r>
            <a:rPr lang="en-US" sz="1600"/>
            <a:t>Strive to make decisions by consensus.</a:t>
          </a:r>
        </a:p>
      </dgm:t>
    </dgm:pt>
    <dgm:pt modelId="{7DA17CED-605C-40FD-A067-A1EBDAAB6150}" type="parTrans" cxnId="{39D4BE60-6FE7-4C94-92EE-6D2FEBAD6FB9}">
      <dgm:prSet/>
      <dgm:spPr/>
      <dgm:t>
        <a:bodyPr/>
        <a:lstStyle/>
        <a:p>
          <a:endParaRPr lang="en-US" sz="1600"/>
        </a:p>
      </dgm:t>
    </dgm:pt>
    <dgm:pt modelId="{A3EAC79F-94B7-4B93-9A52-93CF73425A03}" type="sibTrans" cxnId="{39D4BE60-6FE7-4C94-92EE-6D2FEBAD6FB9}">
      <dgm:prSet/>
      <dgm:spPr/>
      <dgm:t>
        <a:bodyPr/>
        <a:lstStyle/>
        <a:p>
          <a:endParaRPr lang="en-US" sz="1600"/>
        </a:p>
      </dgm:t>
    </dgm:pt>
    <dgm:pt modelId="{DD44E71B-E6A0-4C86-AC47-29827508822D}">
      <dgm:prSet custT="1"/>
      <dgm:spPr/>
      <dgm:t>
        <a:bodyPr/>
        <a:lstStyle/>
        <a:p>
          <a:r>
            <a:rPr lang="en-US" sz="1600" dirty="0"/>
            <a:t>Look beyond positions to interests.</a:t>
          </a:r>
        </a:p>
      </dgm:t>
    </dgm:pt>
    <dgm:pt modelId="{5B9CF914-7D2B-4277-A1C6-7726F91E00E2}" type="parTrans" cxnId="{DFC225B4-2EC5-4D67-BE2D-12525F43349E}">
      <dgm:prSet/>
      <dgm:spPr/>
      <dgm:t>
        <a:bodyPr/>
        <a:lstStyle/>
        <a:p>
          <a:endParaRPr lang="en-US" sz="1600"/>
        </a:p>
      </dgm:t>
    </dgm:pt>
    <dgm:pt modelId="{11D062DF-6338-4A8A-A4CB-0BA802FC3A26}" type="sibTrans" cxnId="{DFC225B4-2EC5-4D67-BE2D-12525F43349E}">
      <dgm:prSet/>
      <dgm:spPr/>
      <dgm:t>
        <a:bodyPr/>
        <a:lstStyle/>
        <a:p>
          <a:endParaRPr lang="en-US" sz="1600"/>
        </a:p>
      </dgm:t>
    </dgm:pt>
    <dgm:pt modelId="{EEB57476-34EE-4964-9612-1040F052E629}">
      <dgm:prSet custT="1"/>
      <dgm:spPr/>
      <dgm:t>
        <a:bodyPr/>
        <a:lstStyle/>
        <a:p>
          <a:r>
            <a:rPr lang="en-US" sz="1600"/>
            <a:t>Disagree openly and respectfully.</a:t>
          </a:r>
        </a:p>
      </dgm:t>
    </dgm:pt>
    <dgm:pt modelId="{D8F17C9C-F44F-49BC-BF98-8ECD55FBC1BA}" type="parTrans" cxnId="{DEDB501D-774D-4E75-A32A-E337AFF96F43}">
      <dgm:prSet/>
      <dgm:spPr/>
      <dgm:t>
        <a:bodyPr/>
        <a:lstStyle/>
        <a:p>
          <a:endParaRPr lang="en-US" sz="1600"/>
        </a:p>
      </dgm:t>
    </dgm:pt>
    <dgm:pt modelId="{7B4D00B8-5110-4807-8E68-A17C5B1B9D1A}" type="sibTrans" cxnId="{DEDB501D-774D-4E75-A32A-E337AFF96F43}">
      <dgm:prSet/>
      <dgm:spPr/>
      <dgm:t>
        <a:bodyPr/>
        <a:lstStyle/>
        <a:p>
          <a:endParaRPr lang="en-US" sz="1600"/>
        </a:p>
      </dgm:t>
    </dgm:pt>
    <dgm:pt modelId="{FCEE63AD-5524-49C3-AEA3-3CAF0D2DB303}">
      <dgm:prSet custT="1"/>
      <dgm:spPr/>
      <dgm:t>
        <a:bodyPr/>
        <a:lstStyle/>
        <a:p>
          <a:r>
            <a:rPr lang="en-US" sz="1600"/>
            <a:t>Put personal differences aside in the interests of a successful team.</a:t>
          </a:r>
        </a:p>
      </dgm:t>
    </dgm:pt>
    <dgm:pt modelId="{26AD52FA-DA94-409D-A873-310EFD42DC34}" type="parTrans" cxnId="{61C4D2FE-2717-4DA0-BD0A-3EF09F74E43A}">
      <dgm:prSet/>
      <dgm:spPr/>
      <dgm:t>
        <a:bodyPr/>
        <a:lstStyle/>
        <a:p>
          <a:endParaRPr lang="en-US" sz="1600"/>
        </a:p>
      </dgm:t>
    </dgm:pt>
    <dgm:pt modelId="{7AE3C3AB-36BF-4619-A150-7DE979FB419D}" type="sibTrans" cxnId="{61C4D2FE-2717-4DA0-BD0A-3EF09F74E43A}">
      <dgm:prSet/>
      <dgm:spPr/>
      <dgm:t>
        <a:bodyPr/>
        <a:lstStyle/>
        <a:p>
          <a:endParaRPr lang="en-US" sz="1600"/>
        </a:p>
      </dgm:t>
    </dgm:pt>
    <dgm:pt modelId="{E82ECFEE-5F33-4A90-B92A-598F76363163}">
      <dgm:prSet custT="1"/>
      <dgm:spPr/>
      <dgm:t>
        <a:bodyPr/>
        <a:lstStyle/>
        <a:p>
          <a:r>
            <a:rPr lang="en-US" sz="1600"/>
            <a:t>Jointly design ways of testing disagreements and look for mutually beneficial solutions.</a:t>
          </a:r>
        </a:p>
      </dgm:t>
    </dgm:pt>
    <dgm:pt modelId="{A71A76E1-558F-4522-A397-273F1D0B618E}" type="parTrans" cxnId="{72C82200-1FD5-4E0F-B8E7-7231253D4C66}">
      <dgm:prSet/>
      <dgm:spPr/>
      <dgm:t>
        <a:bodyPr/>
        <a:lstStyle/>
        <a:p>
          <a:endParaRPr lang="en-US" sz="1600"/>
        </a:p>
      </dgm:t>
    </dgm:pt>
    <dgm:pt modelId="{FAA41567-7CB3-4794-B329-0A2BE8792030}" type="sibTrans" cxnId="{72C82200-1FD5-4E0F-B8E7-7231253D4C66}">
      <dgm:prSet/>
      <dgm:spPr/>
      <dgm:t>
        <a:bodyPr/>
        <a:lstStyle/>
        <a:p>
          <a:endParaRPr lang="en-US" sz="1600"/>
        </a:p>
      </dgm:t>
    </dgm:pt>
    <dgm:pt modelId="{C18D0C80-F180-46B1-8082-94F7C9066852}">
      <dgm:prSet custT="1"/>
      <dgm:spPr/>
      <dgm:t>
        <a:bodyPr/>
        <a:lstStyle/>
        <a:p>
          <a:r>
            <a:rPr lang="en-US" sz="1600"/>
            <a:t>Follow through on commitments.</a:t>
          </a:r>
        </a:p>
      </dgm:t>
    </dgm:pt>
    <dgm:pt modelId="{B153E51F-6777-491E-BD27-CE456561C18E}" type="parTrans" cxnId="{F0B6A297-7DF5-4532-BBE6-73E5D03DD0A2}">
      <dgm:prSet/>
      <dgm:spPr/>
      <dgm:t>
        <a:bodyPr/>
        <a:lstStyle/>
        <a:p>
          <a:endParaRPr lang="en-US" sz="1600"/>
        </a:p>
      </dgm:t>
    </dgm:pt>
    <dgm:pt modelId="{CCE5681B-84B9-4F92-9DDD-F0205D1CF7DF}" type="sibTrans" cxnId="{F0B6A297-7DF5-4532-BBE6-73E5D03DD0A2}">
      <dgm:prSet/>
      <dgm:spPr/>
      <dgm:t>
        <a:bodyPr/>
        <a:lstStyle/>
        <a:p>
          <a:endParaRPr lang="en-US" sz="1600"/>
        </a:p>
      </dgm:t>
    </dgm:pt>
    <dgm:pt modelId="{29C89BD7-11B1-4D7D-AE12-60868EB5D6EB}">
      <dgm:prSet custT="1"/>
      <dgm:spPr/>
      <dgm:t>
        <a:bodyPr/>
        <a:lstStyle/>
        <a:p>
          <a:r>
            <a:rPr lang="en-US" sz="1600"/>
            <a:t>Share information discussed in team meetings with your organization, and reflect its position back to the team.</a:t>
          </a:r>
        </a:p>
      </dgm:t>
    </dgm:pt>
    <dgm:pt modelId="{C676809F-A0EB-4B8C-AF36-08AF4C02C8A9}" type="parTrans" cxnId="{C0371F46-0F15-4E33-8FE6-39B3A577CDB1}">
      <dgm:prSet/>
      <dgm:spPr/>
      <dgm:t>
        <a:bodyPr/>
        <a:lstStyle/>
        <a:p>
          <a:endParaRPr lang="en-US" sz="1600"/>
        </a:p>
      </dgm:t>
    </dgm:pt>
    <dgm:pt modelId="{E53F01CF-27D3-444A-8C7B-B256C1A2E5EB}" type="sibTrans" cxnId="{C0371F46-0F15-4E33-8FE6-39B3A577CDB1}">
      <dgm:prSet/>
      <dgm:spPr/>
      <dgm:t>
        <a:bodyPr/>
        <a:lstStyle/>
        <a:p>
          <a:endParaRPr lang="en-US" sz="1600"/>
        </a:p>
      </dgm:t>
    </dgm:pt>
    <dgm:pt modelId="{83082A72-87C8-4964-B804-4E429720F643}">
      <dgm:prSet custT="1"/>
      <dgm:spPr/>
      <dgm:t>
        <a:bodyPr/>
        <a:lstStyle/>
        <a:p>
          <a:r>
            <a:rPr lang="en-US" sz="1600"/>
            <a:t>While participants are free to discuss the process outside of official meetings, decisions will be made during meetings themselves. </a:t>
          </a:r>
        </a:p>
      </dgm:t>
    </dgm:pt>
    <dgm:pt modelId="{001EBB6C-4179-4D31-BB9B-48A9E9DFAA6A}" type="parTrans" cxnId="{AF25E456-2915-427B-97E7-CBD1E3071126}">
      <dgm:prSet/>
      <dgm:spPr/>
      <dgm:t>
        <a:bodyPr/>
        <a:lstStyle/>
        <a:p>
          <a:endParaRPr lang="en-US" sz="1600"/>
        </a:p>
      </dgm:t>
    </dgm:pt>
    <dgm:pt modelId="{6A2D8F4E-ABE2-431A-B892-E74E72F81267}" type="sibTrans" cxnId="{AF25E456-2915-427B-97E7-CBD1E3071126}">
      <dgm:prSet/>
      <dgm:spPr/>
      <dgm:t>
        <a:bodyPr/>
        <a:lstStyle/>
        <a:p>
          <a:endParaRPr lang="en-US" sz="1600"/>
        </a:p>
      </dgm:t>
    </dgm:pt>
    <dgm:pt modelId="{7A7D4CFE-2286-3F4D-B85C-67D3D2ED3C2D}" type="pres">
      <dgm:prSet presAssocID="{14066F58-393C-4F20-B98F-E7AAD3A1BE0F}" presName="vert0" presStyleCnt="0">
        <dgm:presLayoutVars>
          <dgm:dir/>
          <dgm:animOne val="branch"/>
          <dgm:animLvl val="lvl"/>
        </dgm:presLayoutVars>
      </dgm:prSet>
      <dgm:spPr/>
    </dgm:pt>
    <dgm:pt modelId="{D0D40CBA-D557-F048-9DB7-A92B6214B250}" type="pres">
      <dgm:prSet presAssocID="{50079DB0-208B-413B-AD32-B70EB2502D47}" presName="thickLine" presStyleLbl="alignNode1" presStyleIdx="0" presStyleCnt="12"/>
      <dgm:spPr/>
    </dgm:pt>
    <dgm:pt modelId="{9B86B876-8279-9F48-92B0-C92F0FFF5B34}" type="pres">
      <dgm:prSet presAssocID="{50079DB0-208B-413B-AD32-B70EB2502D47}" presName="horz1" presStyleCnt="0"/>
      <dgm:spPr/>
    </dgm:pt>
    <dgm:pt modelId="{36F3AACE-9AF1-5C40-9044-D21A4EAC1FD5}" type="pres">
      <dgm:prSet presAssocID="{50079DB0-208B-413B-AD32-B70EB2502D47}" presName="tx1" presStyleLbl="revTx" presStyleIdx="0" presStyleCnt="12"/>
      <dgm:spPr/>
    </dgm:pt>
    <dgm:pt modelId="{30087CDA-C32D-4440-9F06-1558DA0D99B9}" type="pres">
      <dgm:prSet presAssocID="{50079DB0-208B-413B-AD32-B70EB2502D47}" presName="vert1" presStyleCnt="0"/>
      <dgm:spPr/>
    </dgm:pt>
    <dgm:pt modelId="{12957481-78EC-6644-8C53-261E99E77AD1}" type="pres">
      <dgm:prSet presAssocID="{AE5AF003-D189-4C45-BC54-6A2FB5B0811F}" presName="thickLine" presStyleLbl="alignNode1" presStyleIdx="1" presStyleCnt="12"/>
      <dgm:spPr/>
    </dgm:pt>
    <dgm:pt modelId="{FD232F1B-6CB5-DC4E-B8C5-F563DE62F5D2}" type="pres">
      <dgm:prSet presAssocID="{AE5AF003-D189-4C45-BC54-6A2FB5B0811F}" presName="horz1" presStyleCnt="0"/>
      <dgm:spPr/>
    </dgm:pt>
    <dgm:pt modelId="{9C1DAAB6-1DF4-B64E-9211-03805E3B77D0}" type="pres">
      <dgm:prSet presAssocID="{AE5AF003-D189-4C45-BC54-6A2FB5B0811F}" presName="tx1" presStyleLbl="revTx" presStyleIdx="1" presStyleCnt="12"/>
      <dgm:spPr/>
    </dgm:pt>
    <dgm:pt modelId="{99916F55-4363-314B-B4C3-D8BE6991EBA4}" type="pres">
      <dgm:prSet presAssocID="{AE5AF003-D189-4C45-BC54-6A2FB5B0811F}" presName="vert1" presStyleCnt="0"/>
      <dgm:spPr/>
    </dgm:pt>
    <dgm:pt modelId="{2D110BAF-BACF-8E45-90E4-838D62E20F68}" type="pres">
      <dgm:prSet presAssocID="{677EBCAF-11EC-4821-9E69-77D7883E2748}" presName="thickLine" presStyleLbl="alignNode1" presStyleIdx="2" presStyleCnt="12"/>
      <dgm:spPr/>
    </dgm:pt>
    <dgm:pt modelId="{D9A67D78-CD76-134D-BCB0-AFF0126487F4}" type="pres">
      <dgm:prSet presAssocID="{677EBCAF-11EC-4821-9E69-77D7883E2748}" presName="horz1" presStyleCnt="0"/>
      <dgm:spPr/>
    </dgm:pt>
    <dgm:pt modelId="{1B24EEF9-C6B0-1740-8A3E-0753A59BC5B7}" type="pres">
      <dgm:prSet presAssocID="{677EBCAF-11EC-4821-9E69-77D7883E2748}" presName="tx1" presStyleLbl="revTx" presStyleIdx="2" presStyleCnt="12"/>
      <dgm:spPr/>
    </dgm:pt>
    <dgm:pt modelId="{AAC2BFD0-CF0D-344F-827D-97CA5743DBCF}" type="pres">
      <dgm:prSet presAssocID="{677EBCAF-11EC-4821-9E69-77D7883E2748}" presName="vert1" presStyleCnt="0"/>
      <dgm:spPr/>
    </dgm:pt>
    <dgm:pt modelId="{0B182C55-2C4C-AC44-B0F4-2345BEA2C292}" type="pres">
      <dgm:prSet presAssocID="{1AF56B8F-5862-48D1-9BD0-555CF42E4E45}" presName="thickLine" presStyleLbl="alignNode1" presStyleIdx="3" presStyleCnt="12"/>
      <dgm:spPr/>
    </dgm:pt>
    <dgm:pt modelId="{A63D5B36-8FFE-484E-B6BC-E645C0984894}" type="pres">
      <dgm:prSet presAssocID="{1AF56B8F-5862-48D1-9BD0-555CF42E4E45}" presName="horz1" presStyleCnt="0"/>
      <dgm:spPr/>
    </dgm:pt>
    <dgm:pt modelId="{9D712A18-8764-F54E-AA5F-4656E7F34D5F}" type="pres">
      <dgm:prSet presAssocID="{1AF56B8F-5862-48D1-9BD0-555CF42E4E45}" presName="tx1" presStyleLbl="revTx" presStyleIdx="3" presStyleCnt="12"/>
      <dgm:spPr/>
    </dgm:pt>
    <dgm:pt modelId="{937987F1-24D3-F344-B21C-802BCE3F7E3E}" type="pres">
      <dgm:prSet presAssocID="{1AF56B8F-5862-48D1-9BD0-555CF42E4E45}" presName="vert1" presStyleCnt="0"/>
      <dgm:spPr/>
    </dgm:pt>
    <dgm:pt modelId="{A4C63952-8FA5-1D4D-8C8A-81E0A3EAABFB}" type="pres">
      <dgm:prSet presAssocID="{55F6F3EA-5647-4CF4-B1BA-B916DEDE74F9}" presName="thickLine" presStyleLbl="alignNode1" presStyleIdx="4" presStyleCnt="12"/>
      <dgm:spPr/>
    </dgm:pt>
    <dgm:pt modelId="{A1BD8539-6748-854B-AD9E-3100D531BC1C}" type="pres">
      <dgm:prSet presAssocID="{55F6F3EA-5647-4CF4-B1BA-B916DEDE74F9}" presName="horz1" presStyleCnt="0"/>
      <dgm:spPr/>
    </dgm:pt>
    <dgm:pt modelId="{E0DB1A89-B9DA-EE45-8452-2CF51E6D5305}" type="pres">
      <dgm:prSet presAssocID="{55F6F3EA-5647-4CF4-B1BA-B916DEDE74F9}" presName="tx1" presStyleLbl="revTx" presStyleIdx="4" presStyleCnt="12"/>
      <dgm:spPr/>
    </dgm:pt>
    <dgm:pt modelId="{3DC64338-A202-1547-811C-B96DE33BE6DE}" type="pres">
      <dgm:prSet presAssocID="{55F6F3EA-5647-4CF4-B1BA-B916DEDE74F9}" presName="vert1" presStyleCnt="0"/>
      <dgm:spPr/>
    </dgm:pt>
    <dgm:pt modelId="{3F13B711-65EB-0E4F-9D39-A96BB1AFCD2E}" type="pres">
      <dgm:prSet presAssocID="{DD44E71B-E6A0-4C86-AC47-29827508822D}" presName="thickLine" presStyleLbl="alignNode1" presStyleIdx="5" presStyleCnt="12"/>
      <dgm:spPr/>
    </dgm:pt>
    <dgm:pt modelId="{3DB9CDFE-9974-CC40-88F3-3183BA760832}" type="pres">
      <dgm:prSet presAssocID="{DD44E71B-E6A0-4C86-AC47-29827508822D}" presName="horz1" presStyleCnt="0"/>
      <dgm:spPr/>
    </dgm:pt>
    <dgm:pt modelId="{F1E02959-F488-CE4A-8F3E-341C92032047}" type="pres">
      <dgm:prSet presAssocID="{DD44E71B-E6A0-4C86-AC47-29827508822D}" presName="tx1" presStyleLbl="revTx" presStyleIdx="5" presStyleCnt="12"/>
      <dgm:spPr/>
    </dgm:pt>
    <dgm:pt modelId="{8486345E-E8A0-C641-AA92-A24EE97F0C6C}" type="pres">
      <dgm:prSet presAssocID="{DD44E71B-E6A0-4C86-AC47-29827508822D}" presName="vert1" presStyleCnt="0"/>
      <dgm:spPr/>
    </dgm:pt>
    <dgm:pt modelId="{D764C296-DFF0-684E-ABED-E41BC1678371}" type="pres">
      <dgm:prSet presAssocID="{EEB57476-34EE-4964-9612-1040F052E629}" presName="thickLine" presStyleLbl="alignNode1" presStyleIdx="6" presStyleCnt="12"/>
      <dgm:spPr/>
    </dgm:pt>
    <dgm:pt modelId="{3615ADE2-0190-B24B-B2F4-AA87BA1799B8}" type="pres">
      <dgm:prSet presAssocID="{EEB57476-34EE-4964-9612-1040F052E629}" presName="horz1" presStyleCnt="0"/>
      <dgm:spPr/>
    </dgm:pt>
    <dgm:pt modelId="{0DD08AC1-1C9E-C14D-877B-F9C9625075E1}" type="pres">
      <dgm:prSet presAssocID="{EEB57476-34EE-4964-9612-1040F052E629}" presName="tx1" presStyleLbl="revTx" presStyleIdx="6" presStyleCnt="12"/>
      <dgm:spPr/>
    </dgm:pt>
    <dgm:pt modelId="{ACAA21D1-2AF3-6D45-B471-4CCBC51445BA}" type="pres">
      <dgm:prSet presAssocID="{EEB57476-34EE-4964-9612-1040F052E629}" presName="vert1" presStyleCnt="0"/>
      <dgm:spPr/>
    </dgm:pt>
    <dgm:pt modelId="{9E107DD8-B7B6-2B4A-BC76-AF45784833D3}" type="pres">
      <dgm:prSet presAssocID="{FCEE63AD-5524-49C3-AEA3-3CAF0D2DB303}" presName="thickLine" presStyleLbl="alignNode1" presStyleIdx="7" presStyleCnt="12"/>
      <dgm:spPr/>
    </dgm:pt>
    <dgm:pt modelId="{2691C262-EECC-6F4A-A037-CCFE0762D98D}" type="pres">
      <dgm:prSet presAssocID="{FCEE63AD-5524-49C3-AEA3-3CAF0D2DB303}" presName="horz1" presStyleCnt="0"/>
      <dgm:spPr/>
    </dgm:pt>
    <dgm:pt modelId="{874D9518-67A2-BC47-AE9C-B6F5400E876D}" type="pres">
      <dgm:prSet presAssocID="{FCEE63AD-5524-49C3-AEA3-3CAF0D2DB303}" presName="tx1" presStyleLbl="revTx" presStyleIdx="7" presStyleCnt="12"/>
      <dgm:spPr/>
    </dgm:pt>
    <dgm:pt modelId="{2B03277D-4D5A-4149-8F9D-D6B2865FC4FA}" type="pres">
      <dgm:prSet presAssocID="{FCEE63AD-5524-49C3-AEA3-3CAF0D2DB303}" presName="vert1" presStyleCnt="0"/>
      <dgm:spPr/>
    </dgm:pt>
    <dgm:pt modelId="{863616BC-13FE-8045-9629-B5F2F4DE8B45}" type="pres">
      <dgm:prSet presAssocID="{E82ECFEE-5F33-4A90-B92A-598F76363163}" presName="thickLine" presStyleLbl="alignNode1" presStyleIdx="8" presStyleCnt="12"/>
      <dgm:spPr/>
    </dgm:pt>
    <dgm:pt modelId="{105F8D1D-73EF-5045-A0D3-2A3A8C78133D}" type="pres">
      <dgm:prSet presAssocID="{E82ECFEE-5F33-4A90-B92A-598F76363163}" presName="horz1" presStyleCnt="0"/>
      <dgm:spPr/>
    </dgm:pt>
    <dgm:pt modelId="{B0D97BEA-5325-AA4D-AB5D-65FA18366A08}" type="pres">
      <dgm:prSet presAssocID="{E82ECFEE-5F33-4A90-B92A-598F76363163}" presName="tx1" presStyleLbl="revTx" presStyleIdx="8" presStyleCnt="12"/>
      <dgm:spPr/>
    </dgm:pt>
    <dgm:pt modelId="{B76ED7B9-1D8F-9B43-AE82-0FA3312B2174}" type="pres">
      <dgm:prSet presAssocID="{E82ECFEE-5F33-4A90-B92A-598F76363163}" presName="vert1" presStyleCnt="0"/>
      <dgm:spPr/>
    </dgm:pt>
    <dgm:pt modelId="{876A740E-71C4-9146-9940-A404833DA743}" type="pres">
      <dgm:prSet presAssocID="{C18D0C80-F180-46B1-8082-94F7C9066852}" presName="thickLine" presStyleLbl="alignNode1" presStyleIdx="9" presStyleCnt="12"/>
      <dgm:spPr/>
    </dgm:pt>
    <dgm:pt modelId="{0F2FE201-E674-3945-9B49-63BDC0A455D0}" type="pres">
      <dgm:prSet presAssocID="{C18D0C80-F180-46B1-8082-94F7C9066852}" presName="horz1" presStyleCnt="0"/>
      <dgm:spPr/>
    </dgm:pt>
    <dgm:pt modelId="{EA50AE2A-3756-4C45-A5C8-34691A4966BC}" type="pres">
      <dgm:prSet presAssocID="{C18D0C80-F180-46B1-8082-94F7C9066852}" presName="tx1" presStyleLbl="revTx" presStyleIdx="9" presStyleCnt="12"/>
      <dgm:spPr/>
    </dgm:pt>
    <dgm:pt modelId="{C97AF518-1EB3-0F41-A8C9-8965F3E532A4}" type="pres">
      <dgm:prSet presAssocID="{C18D0C80-F180-46B1-8082-94F7C9066852}" presName="vert1" presStyleCnt="0"/>
      <dgm:spPr/>
    </dgm:pt>
    <dgm:pt modelId="{A54713E6-39F5-0546-BDA4-30A050A457C4}" type="pres">
      <dgm:prSet presAssocID="{29C89BD7-11B1-4D7D-AE12-60868EB5D6EB}" presName="thickLine" presStyleLbl="alignNode1" presStyleIdx="10" presStyleCnt="12"/>
      <dgm:spPr/>
    </dgm:pt>
    <dgm:pt modelId="{91A4E0AD-7E60-E54B-B55D-EB268B97EC49}" type="pres">
      <dgm:prSet presAssocID="{29C89BD7-11B1-4D7D-AE12-60868EB5D6EB}" presName="horz1" presStyleCnt="0"/>
      <dgm:spPr/>
    </dgm:pt>
    <dgm:pt modelId="{EFB18338-5ED3-FE40-BB13-7C43695A56A5}" type="pres">
      <dgm:prSet presAssocID="{29C89BD7-11B1-4D7D-AE12-60868EB5D6EB}" presName="tx1" presStyleLbl="revTx" presStyleIdx="10" presStyleCnt="12"/>
      <dgm:spPr/>
    </dgm:pt>
    <dgm:pt modelId="{2D5697BA-3DC9-F046-B5AA-BDDC0C7CE661}" type="pres">
      <dgm:prSet presAssocID="{29C89BD7-11B1-4D7D-AE12-60868EB5D6EB}" presName="vert1" presStyleCnt="0"/>
      <dgm:spPr/>
    </dgm:pt>
    <dgm:pt modelId="{029891A7-238A-D049-8936-2245D78F2BBF}" type="pres">
      <dgm:prSet presAssocID="{83082A72-87C8-4964-B804-4E429720F643}" presName="thickLine" presStyleLbl="alignNode1" presStyleIdx="11" presStyleCnt="12"/>
      <dgm:spPr/>
    </dgm:pt>
    <dgm:pt modelId="{2B536563-A595-4D4A-BE3B-B8EDABBED26D}" type="pres">
      <dgm:prSet presAssocID="{83082A72-87C8-4964-B804-4E429720F643}" presName="horz1" presStyleCnt="0"/>
      <dgm:spPr/>
    </dgm:pt>
    <dgm:pt modelId="{AB1BDE4C-2F5E-5147-8502-5C8A3054CB60}" type="pres">
      <dgm:prSet presAssocID="{83082A72-87C8-4964-B804-4E429720F643}" presName="tx1" presStyleLbl="revTx" presStyleIdx="11" presStyleCnt="12"/>
      <dgm:spPr/>
    </dgm:pt>
    <dgm:pt modelId="{1324321B-F91B-FB44-8694-42FBC3B6D2F9}" type="pres">
      <dgm:prSet presAssocID="{83082A72-87C8-4964-B804-4E429720F643}" presName="vert1" presStyleCnt="0"/>
      <dgm:spPr/>
    </dgm:pt>
  </dgm:ptLst>
  <dgm:cxnLst>
    <dgm:cxn modelId="{72C82200-1FD5-4E0F-B8E7-7231253D4C66}" srcId="{14066F58-393C-4F20-B98F-E7AAD3A1BE0F}" destId="{E82ECFEE-5F33-4A90-B92A-598F76363163}" srcOrd="8" destOrd="0" parTransId="{A71A76E1-558F-4522-A397-273F1D0B618E}" sibTransId="{FAA41567-7CB3-4794-B329-0A2BE8792030}"/>
    <dgm:cxn modelId="{C201A700-9690-45EE-8592-FC319A654D0E}" srcId="{14066F58-393C-4F20-B98F-E7AAD3A1BE0F}" destId="{1AF56B8F-5862-48D1-9BD0-555CF42E4E45}" srcOrd="3" destOrd="0" parTransId="{F4431B13-85F7-4448-B957-465EE48C3F7C}" sibTransId="{7FED19F5-8429-4027-BA5A-A0127B128B55}"/>
    <dgm:cxn modelId="{FEC1DD17-6CA9-374A-BA88-4DE60C0DC9C6}" type="presOf" srcId="{FCEE63AD-5524-49C3-AEA3-3CAF0D2DB303}" destId="{874D9518-67A2-BC47-AE9C-B6F5400E876D}" srcOrd="0" destOrd="0" presId="urn:microsoft.com/office/officeart/2008/layout/LinedList"/>
    <dgm:cxn modelId="{DEDB501D-774D-4E75-A32A-E337AFF96F43}" srcId="{14066F58-393C-4F20-B98F-E7AAD3A1BE0F}" destId="{EEB57476-34EE-4964-9612-1040F052E629}" srcOrd="6" destOrd="0" parTransId="{D8F17C9C-F44F-49BC-BF98-8ECD55FBC1BA}" sibTransId="{7B4D00B8-5110-4807-8E68-A17C5B1B9D1A}"/>
    <dgm:cxn modelId="{9A284B38-4B63-3A4D-AFF6-7B3396B85160}" type="presOf" srcId="{55F6F3EA-5647-4CF4-B1BA-B916DEDE74F9}" destId="{E0DB1A89-B9DA-EE45-8452-2CF51E6D5305}" srcOrd="0" destOrd="0" presId="urn:microsoft.com/office/officeart/2008/layout/LinedList"/>
    <dgm:cxn modelId="{39D4BE60-6FE7-4C94-92EE-6D2FEBAD6FB9}" srcId="{14066F58-393C-4F20-B98F-E7AAD3A1BE0F}" destId="{55F6F3EA-5647-4CF4-B1BA-B916DEDE74F9}" srcOrd="4" destOrd="0" parTransId="{7DA17CED-605C-40FD-A067-A1EBDAAB6150}" sibTransId="{A3EAC79F-94B7-4B93-9A52-93CF73425A03}"/>
    <dgm:cxn modelId="{7DC5FF61-A01D-44B2-85C8-5234F361A86C}" srcId="{14066F58-393C-4F20-B98F-E7AAD3A1BE0F}" destId="{50079DB0-208B-413B-AD32-B70EB2502D47}" srcOrd="0" destOrd="0" parTransId="{68C18E25-DF24-4027-A51A-09C49A6F0393}" sibTransId="{6F8272F3-E578-4CC9-911A-C6DFE26425B3}"/>
    <dgm:cxn modelId="{315D2965-A47F-6C45-8D71-2CE806B743B4}" type="presOf" srcId="{AE5AF003-D189-4C45-BC54-6A2FB5B0811F}" destId="{9C1DAAB6-1DF4-B64E-9211-03805E3B77D0}" srcOrd="0" destOrd="0" presId="urn:microsoft.com/office/officeart/2008/layout/LinedList"/>
    <dgm:cxn modelId="{8A836665-9A9E-B64D-90E0-A538CFE7EE8D}" type="presOf" srcId="{EEB57476-34EE-4964-9612-1040F052E629}" destId="{0DD08AC1-1C9E-C14D-877B-F9C9625075E1}" srcOrd="0" destOrd="0" presId="urn:microsoft.com/office/officeart/2008/layout/LinedList"/>
    <dgm:cxn modelId="{C0371F46-0F15-4E33-8FE6-39B3A577CDB1}" srcId="{14066F58-393C-4F20-B98F-E7AAD3A1BE0F}" destId="{29C89BD7-11B1-4D7D-AE12-60868EB5D6EB}" srcOrd="10" destOrd="0" parTransId="{C676809F-A0EB-4B8C-AF36-08AF4C02C8A9}" sibTransId="{E53F01CF-27D3-444A-8C7B-B256C1A2E5EB}"/>
    <dgm:cxn modelId="{DF393248-8F31-6047-8290-AF755B150D19}" type="presOf" srcId="{C18D0C80-F180-46B1-8082-94F7C9066852}" destId="{EA50AE2A-3756-4C45-A5C8-34691A4966BC}" srcOrd="0" destOrd="0" presId="urn:microsoft.com/office/officeart/2008/layout/LinedList"/>
    <dgm:cxn modelId="{09096C48-213F-8045-873C-B72A04E26DA9}" type="presOf" srcId="{29C89BD7-11B1-4D7D-AE12-60868EB5D6EB}" destId="{EFB18338-5ED3-FE40-BB13-7C43695A56A5}" srcOrd="0" destOrd="0" presId="urn:microsoft.com/office/officeart/2008/layout/LinedList"/>
    <dgm:cxn modelId="{0B5F4A4E-F6E7-A44A-8A95-681E5AD36D02}" type="presOf" srcId="{DD44E71B-E6A0-4C86-AC47-29827508822D}" destId="{F1E02959-F488-CE4A-8F3E-341C92032047}" srcOrd="0" destOrd="0" presId="urn:microsoft.com/office/officeart/2008/layout/LinedList"/>
    <dgm:cxn modelId="{9E289D53-55D6-9A4F-AD24-932296A07E54}" type="presOf" srcId="{1AF56B8F-5862-48D1-9BD0-555CF42E4E45}" destId="{9D712A18-8764-F54E-AA5F-4656E7F34D5F}" srcOrd="0" destOrd="0" presId="urn:microsoft.com/office/officeart/2008/layout/LinedList"/>
    <dgm:cxn modelId="{AF25E456-2915-427B-97E7-CBD1E3071126}" srcId="{14066F58-393C-4F20-B98F-E7AAD3A1BE0F}" destId="{83082A72-87C8-4964-B804-4E429720F643}" srcOrd="11" destOrd="0" parTransId="{001EBB6C-4179-4D31-BB9B-48A9E9DFAA6A}" sibTransId="{6A2D8F4E-ABE2-431A-B892-E74E72F81267}"/>
    <dgm:cxn modelId="{5BE5C95A-14B1-7949-9AE5-C6E6A85517B5}" type="presOf" srcId="{14066F58-393C-4F20-B98F-E7AAD3A1BE0F}" destId="{7A7D4CFE-2286-3F4D-B85C-67D3D2ED3C2D}" srcOrd="0" destOrd="0" presId="urn:microsoft.com/office/officeart/2008/layout/LinedList"/>
    <dgm:cxn modelId="{F0B6A297-7DF5-4532-BBE6-73E5D03DD0A2}" srcId="{14066F58-393C-4F20-B98F-E7AAD3A1BE0F}" destId="{C18D0C80-F180-46B1-8082-94F7C9066852}" srcOrd="9" destOrd="0" parTransId="{B153E51F-6777-491E-BD27-CE456561C18E}" sibTransId="{CCE5681B-84B9-4F92-9DDD-F0205D1CF7DF}"/>
    <dgm:cxn modelId="{62B180AE-95B3-CA4D-A8E3-ABB5A6A9F99B}" type="presOf" srcId="{677EBCAF-11EC-4821-9E69-77D7883E2748}" destId="{1B24EEF9-C6B0-1740-8A3E-0753A59BC5B7}" srcOrd="0" destOrd="0" presId="urn:microsoft.com/office/officeart/2008/layout/LinedList"/>
    <dgm:cxn modelId="{39F7D6B2-E509-AC47-B15E-AA175F856262}" type="presOf" srcId="{83082A72-87C8-4964-B804-4E429720F643}" destId="{AB1BDE4C-2F5E-5147-8502-5C8A3054CB60}" srcOrd="0" destOrd="0" presId="urn:microsoft.com/office/officeart/2008/layout/LinedList"/>
    <dgm:cxn modelId="{DFC225B4-2EC5-4D67-BE2D-12525F43349E}" srcId="{14066F58-393C-4F20-B98F-E7AAD3A1BE0F}" destId="{DD44E71B-E6A0-4C86-AC47-29827508822D}" srcOrd="5" destOrd="0" parTransId="{5B9CF914-7D2B-4277-A1C6-7726F91E00E2}" sibTransId="{11D062DF-6338-4A8A-A4CB-0BA802FC3A26}"/>
    <dgm:cxn modelId="{59AA86BB-40A5-46DD-BA62-F3998BC319AF}" srcId="{14066F58-393C-4F20-B98F-E7AAD3A1BE0F}" destId="{677EBCAF-11EC-4821-9E69-77D7883E2748}" srcOrd="2" destOrd="0" parTransId="{A86F340F-6C6F-4A3C-9EB8-BD68556792DA}" sibTransId="{54E9FFB3-FBDF-48FD-A0D0-CCE9F52889AE}"/>
    <dgm:cxn modelId="{1448CDBC-F409-064A-8CC8-18577FE03685}" type="presOf" srcId="{E82ECFEE-5F33-4A90-B92A-598F76363163}" destId="{B0D97BEA-5325-AA4D-AB5D-65FA18366A08}" srcOrd="0" destOrd="0" presId="urn:microsoft.com/office/officeart/2008/layout/LinedList"/>
    <dgm:cxn modelId="{AF8E73E1-C26E-EC45-A8BD-08F6D9F4958D}" type="presOf" srcId="{50079DB0-208B-413B-AD32-B70EB2502D47}" destId="{36F3AACE-9AF1-5C40-9044-D21A4EAC1FD5}" srcOrd="0" destOrd="0" presId="urn:microsoft.com/office/officeart/2008/layout/LinedList"/>
    <dgm:cxn modelId="{7DAF59F4-6729-4049-9F1A-37E3FC9D8B05}" srcId="{14066F58-393C-4F20-B98F-E7AAD3A1BE0F}" destId="{AE5AF003-D189-4C45-BC54-6A2FB5B0811F}" srcOrd="1" destOrd="0" parTransId="{92BF5847-80E1-48F1-8C3C-B9F7C5AC595B}" sibTransId="{A6790567-43DF-49E5-BF4E-B3FF033599EC}"/>
    <dgm:cxn modelId="{61C4D2FE-2717-4DA0-BD0A-3EF09F74E43A}" srcId="{14066F58-393C-4F20-B98F-E7AAD3A1BE0F}" destId="{FCEE63AD-5524-49C3-AEA3-3CAF0D2DB303}" srcOrd="7" destOrd="0" parTransId="{26AD52FA-DA94-409D-A873-310EFD42DC34}" sibTransId="{7AE3C3AB-36BF-4619-A150-7DE979FB419D}"/>
    <dgm:cxn modelId="{F11C4418-9153-D84D-96A7-B8814EE7E245}" type="presParOf" srcId="{7A7D4CFE-2286-3F4D-B85C-67D3D2ED3C2D}" destId="{D0D40CBA-D557-F048-9DB7-A92B6214B250}" srcOrd="0" destOrd="0" presId="urn:microsoft.com/office/officeart/2008/layout/LinedList"/>
    <dgm:cxn modelId="{B50FB9E1-4BD1-4741-9978-F2D71EB6261A}" type="presParOf" srcId="{7A7D4CFE-2286-3F4D-B85C-67D3D2ED3C2D}" destId="{9B86B876-8279-9F48-92B0-C92F0FFF5B34}" srcOrd="1" destOrd="0" presId="urn:microsoft.com/office/officeart/2008/layout/LinedList"/>
    <dgm:cxn modelId="{AC0ADCE5-A780-714A-9171-00A2FCE870B2}" type="presParOf" srcId="{9B86B876-8279-9F48-92B0-C92F0FFF5B34}" destId="{36F3AACE-9AF1-5C40-9044-D21A4EAC1FD5}" srcOrd="0" destOrd="0" presId="urn:microsoft.com/office/officeart/2008/layout/LinedList"/>
    <dgm:cxn modelId="{8B96E997-9D99-7549-AA58-E1AFE0E38838}" type="presParOf" srcId="{9B86B876-8279-9F48-92B0-C92F0FFF5B34}" destId="{30087CDA-C32D-4440-9F06-1558DA0D99B9}" srcOrd="1" destOrd="0" presId="urn:microsoft.com/office/officeart/2008/layout/LinedList"/>
    <dgm:cxn modelId="{5D6C47D8-8A3D-C647-BFFC-F823D19DE1B7}" type="presParOf" srcId="{7A7D4CFE-2286-3F4D-B85C-67D3D2ED3C2D}" destId="{12957481-78EC-6644-8C53-261E99E77AD1}" srcOrd="2" destOrd="0" presId="urn:microsoft.com/office/officeart/2008/layout/LinedList"/>
    <dgm:cxn modelId="{E10D59BB-5CB0-FE43-8E35-53C0FFE514D8}" type="presParOf" srcId="{7A7D4CFE-2286-3F4D-B85C-67D3D2ED3C2D}" destId="{FD232F1B-6CB5-DC4E-B8C5-F563DE62F5D2}" srcOrd="3" destOrd="0" presId="urn:microsoft.com/office/officeart/2008/layout/LinedList"/>
    <dgm:cxn modelId="{42000C48-5997-8349-900A-18E569142077}" type="presParOf" srcId="{FD232F1B-6CB5-DC4E-B8C5-F563DE62F5D2}" destId="{9C1DAAB6-1DF4-B64E-9211-03805E3B77D0}" srcOrd="0" destOrd="0" presId="urn:microsoft.com/office/officeart/2008/layout/LinedList"/>
    <dgm:cxn modelId="{13CBFF73-D0D8-804E-967E-59B1ED269366}" type="presParOf" srcId="{FD232F1B-6CB5-DC4E-B8C5-F563DE62F5D2}" destId="{99916F55-4363-314B-B4C3-D8BE6991EBA4}" srcOrd="1" destOrd="0" presId="urn:microsoft.com/office/officeart/2008/layout/LinedList"/>
    <dgm:cxn modelId="{BFF36B43-1E05-E443-8CA8-0820E2A10378}" type="presParOf" srcId="{7A7D4CFE-2286-3F4D-B85C-67D3D2ED3C2D}" destId="{2D110BAF-BACF-8E45-90E4-838D62E20F68}" srcOrd="4" destOrd="0" presId="urn:microsoft.com/office/officeart/2008/layout/LinedList"/>
    <dgm:cxn modelId="{DF90CC33-C910-2B41-AFA8-87BF6741F1E5}" type="presParOf" srcId="{7A7D4CFE-2286-3F4D-B85C-67D3D2ED3C2D}" destId="{D9A67D78-CD76-134D-BCB0-AFF0126487F4}" srcOrd="5" destOrd="0" presId="urn:microsoft.com/office/officeart/2008/layout/LinedList"/>
    <dgm:cxn modelId="{B0A89213-2CD5-DC4D-92F1-95154C18D02B}" type="presParOf" srcId="{D9A67D78-CD76-134D-BCB0-AFF0126487F4}" destId="{1B24EEF9-C6B0-1740-8A3E-0753A59BC5B7}" srcOrd="0" destOrd="0" presId="urn:microsoft.com/office/officeart/2008/layout/LinedList"/>
    <dgm:cxn modelId="{18A0C1F0-EAD2-AC40-83B1-DB6A7D7D8D4D}" type="presParOf" srcId="{D9A67D78-CD76-134D-BCB0-AFF0126487F4}" destId="{AAC2BFD0-CF0D-344F-827D-97CA5743DBCF}" srcOrd="1" destOrd="0" presId="urn:microsoft.com/office/officeart/2008/layout/LinedList"/>
    <dgm:cxn modelId="{4911A856-E089-F645-9274-D20EE1194D3C}" type="presParOf" srcId="{7A7D4CFE-2286-3F4D-B85C-67D3D2ED3C2D}" destId="{0B182C55-2C4C-AC44-B0F4-2345BEA2C292}" srcOrd="6" destOrd="0" presId="urn:microsoft.com/office/officeart/2008/layout/LinedList"/>
    <dgm:cxn modelId="{57121C57-35A0-3F4B-BC7F-A8E9D5182216}" type="presParOf" srcId="{7A7D4CFE-2286-3F4D-B85C-67D3D2ED3C2D}" destId="{A63D5B36-8FFE-484E-B6BC-E645C0984894}" srcOrd="7" destOrd="0" presId="urn:microsoft.com/office/officeart/2008/layout/LinedList"/>
    <dgm:cxn modelId="{A0242A9F-3EC6-724F-AC2C-421A483B9CBF}" type="presParOf" srcId="{A63D5B36-8FFE-484E-B6BC-E645C0984894}" destId="{9D712A18-8764-F54E-AA5F-4656E7F34D5F}" srcOrd="0" destOrd="0" presId="urn:microsoft.com/office/officeart/2008/layout/LinedList"/>
    <dgm:cxn modelId="{3D618E21-6015-1747-8290-26C114C44607}" type="presParOf" srcId="{A63D5B36-8FFE-484E-B6BC-E645C0984894}" destId="{937987F1-24D3-F344-B21C-802BCE3F7E3E}" srcOrd="1" destOrd="0" presId="urn:microsoft.com/office/officeart/2008/layout/LinedList"/>
    <dgm:cxn modelId="{511F1670-9DF4-FE40-8B86-2494196C63E0}" type="presParOf" srcId="{7A7D4CFE-2286-3F4D-B85C-67D3D2ED3C2D}" destId="{A4C63952-8FA5-1D4D-8C8A-81E0A3EAABFB}" srcOrd="8" destOrd="0" presId="urn:microsoft.com/office/officeart/2008/layout/LinedList"/>
    <dgm:cxn modelId="{B8D7EC0F-B7CB-3849-A585-9D41FE61BD6B}" type="presParOf" srcId="{7A7D4CFE-2286-3F4D-B85C-67D3D2ED3C2D}" destId="{A1BD8539-6748-854B-AD9E-3100D531BC1C}" srcOrd="9" destOrd="0" presId="urn:microsoft.com/office/officeart/2008/layout/LinedList"/>
    <dgm:cxn modelId="{BFA7F9A0-E8AB-6B48-9825-48A3C62619DF}" type="presParOf" srcId="{A1BD8539-6748-854B-AD9E-3100D531BC1C}" destId="{E0DB1A89-B9DA-EE45-8452-2CF51E6D5305}" srcOrd="0" destOrd="0" presId="urn:microsoft.com/office/officeart/2008/layout/LinedList"/>
    <dgm:cxn modelId="{210037DF-5299-4041-9684-EE2D23D90AF8}" type="presParOf" srcId="{A1BD8539-6748-854B-AD9E-3100D531BC1C}" destId="{3DC64338-A202-1547-811C-B96DE33BE6DE}" srcOrd="1" destOrd="0" presId="urn:microsoft.com/office/officeart/2008/layout/LinedList"/>
    <dgm:cxn modelId="{F19D48DA-1583-C04A-9490-334420024BD9}" type="presParOf" srcId="{7A7D4CFE-2286-3F4D-B85C-67D3D2ED3C2D}" destId="{3F13B711-65EB-0E4F-9D39-A96BB1AFCD2E}" srcOrd="10" destOrd="0" presId="urn:microsoft.com/office/officeart/2008/layout/LinedList"/>
    <dgm:cxn modelId="{25EF0A71-6419-9C4C-8BDE-18544A41E88D}" type="presParOf" srcId="{7A7D4CFE-2286-3F4D-B85C-67D3D2ED3C2D}" destId="{3DB9CDFE-9974-CC40-88F3-3183BA760832}" srcOrd="11" destOrd="0" presId="urn:microsoft.com/office/officeart/2008/layout/LinedList"/>
    <dgm:cxn modelId="{3753CBAF-143E-7941-9F87-C1BC8BABDA6C}" type="presParOf" srcId="{3DB9CDFE-9974-CC40-88F3-3183BA760832}" destId="{F1E02959-F488-CE4A-8F3E-341C92032047}" srcOrd="0" destOrd="0" presId="urn:microsoft.com/office/officeart/2008/layout/LinedList"/>
    <dgm:cxn modelId="{A6A71860-917E-8540-ADFA-1A0E8C06505E}" type="presParOf" srcId="{3DB9CDFE-9974-CC40-88F3-3183BA760832}" destId="{8486345E-E8A0-C641-AA92-A24EE97F0C6C}" srcOrd="1" destOrd="0" presId="urn:microsoft.com/office/officeart/2008/layout/LinedList"/>
    <dgm:cxn modelId="{C02881BE-7050-F141-8486-A0432F510A58}" type="presParOf" srcId="{7A7D4CFE-2286-3F4D-B85C-67D3D2ED3C2D}" destId="{D764C296-DFF0-684E-ABED-E41BC1678371}" srcOrd="12" destOrd="0" presId="urn:microsoft.com/office/officeart/2008/layout/LinedList"/>
    <dgm:cxn modelId="{B978984C-F9AA-EC4D-BEDF-3D3EC7388176}" type="presParOf" srcId="{7A7D4CFE-2286-3F4D-B85C-67D3D2ED3C2D}" destId="{3615ADE2-0190-B24B-B2F4-AA87BA1799B8}" srcOrd="13" destOrd="0" presId="urn:microsoft.com/office/officeart/2008/layout/LinedList"/>
    <dgm:cxn modelId="{F0B0FC3F-ED9C-EF4B-B3C5-502C9A38DFFA}" type="presParOf" srcId="{3615ADE2-0190-B24B-B2F4-AA87BA1799B8}" destId="{0DD08AC1-1C9E-C14D-877B-F9C9625075E1}" srcOrd="0" destOrd="0" presId="urn:microsoft.com/office/officeart/2008/layout/LinedList"/>
    <dgm:cxn modelId="{F9DCF8D6-93BE-BC48-AB10-2291EACC83CD}" type="presParOf" srcId="{3615ADE2-0190-B24B-B2F4-AA87BA1799B8}" destId="{ACAA21D1-2AF3-6D45-B471-4CCBC51445BA}" srcOrd="1" destOrd="0" presId="urn:microsoft.com/office/officeart/2008/layout/LinedList"/>
    <dgm:cxn modelId="{8D952F44-5A9B-F748-8B11-CFE2F144E723}" type="presParOf" srcId="{7A7D4CFE-2286-3F4D-B85C-67D3D2ED3C2D}" destId="{9E107DD8-B7B6-2B4A-BC76-AF45784833D3}" srcOrd="14" destOrd="0" presId="urn:microsoft.com/office/officeart/2008/layout/LinedList"/>
    <dgm:cxn modelId="{84E9A1C0-953D-8540-A806-F88461CE6673}" type="presParOf" srcId="{7A7D4CFE-2286-3F4D-B85C-67D3D2ED3C2D}" destId="{2691C262-EECC-6F4A-A037-CCFE0762D98D}" srcOrd="15" destOrd="0" presId="urn:microsoft.com/office/officeart/2008/layout/LinedList"/>
    <dgm:cxn modelId="{220315B7-C476-994F-BF4E-683AA4F9ED62}" type="presParOf" srcId="{2691C262-EECC-6F4A-A037-CCFE0762D98D}" destId="{874D9518-67A2-BC47-AE9C-B6F5400E876D}" srcOrd="0" destOrd="0" presId="urn:microsoft.com/office/officeart/2008/layout/LinedList"/>
    <dgm:cxn modelId="{A4B04717-76DE-CC4F-B05F-BFEADC93D8D5}" type="presParOf" srcId="{2691C262-EECC-6F4A-A037-CCFE0762D98D}" destId="{2B03277D-4D5A-4149-8F9D-D6B2865FC4FA}" srcOrd="1" destOrd="0" presId="urn:microsoft.com/office/officeart/2008/layout/LinedList"/>
    <dgm:cxn modelId="{99121176-9B1A-A443-8CBB-85AE56544178}" type="presParOf" srcId="{7A7D4CFE-2286-3F4D-B85C-67D3D2ED3C2D}" destId="{863616BC-13FE-8045-9629-B5F2F4DE8B45}" srcOrd="16" destOrd="0" presId="urn:microsoft.com/office/officeart/2008/layout/LinedList"/>
    <dgm:cxn modelId="{D8905C50-96F9-4B4A-B9AF-44FB8B04F0C1}" type="presParOf" srcId="{7A7D4CFE-2286-3F4D-B85C-67D3D2ED3C2D}" destId="{105F8D1D-73EF-5045-A0D3-2A3A8C78133D}" srcOrd="17" destOrd="0" presId="urn:microsoft.com/office/officeart/2008/layout/LinedList"/>
    <dgm:cxn modelId="{13A71049-53E8-9342-B0AE-97800015B43A}" type="presParOf" srcId="{105F8D1D-73EF-5045-A0D3-2A3A8C78133D}" destId="{B0D97BEA-5325-AA4D-AB5D-65FA18366A08}" srcOrd="0" destOrd="0" presId="urn:microsoft.com/office/officeart/2008/layout/LinedList"/>
    <dgm:cxn modelId="{E66FBB08-3397-D946-B8CC-5FFFEAF27835}" type="presParOf" srcId="{105F8D1D-73EF-5045-A0D3-2A3A8C78133D}" destId="{B76ED7B9-1D8F-9B43-AE82-0FA3312B2174}" srcOrd="1" destOrd="0" presId="urn:microsoft.com/office/officeart/2008/layout/LinedList"/>
    <dgm:cxn modelId="{815D91CA-375B-B548-ADF5-854FD6005DD4}" type="presParOf" srcId="{7A7D4CFE-2286-3F4D-B85C-67D3D2ED3C2D}" destId="{876A740E-71C4-9146-9940-A404833DA743}" srcOrd="18" destOrd="0" presId="urn:microsoft.com/office/officeart/2008/layout/LinedList"/>
    <dgm:cxn modelId="{1F325F07-3593-5A4B-8479-31CB3F4E1304}" type="presParOf" srcId="{7A7D4CFE-2286-3F4D-B85C-67D3D2ED3C2D}" destId="{0F2FE201-E674-3945-9B49-63BDC0A455D0}" srcOrd="19" destOrd="0" presId="urn:microsoft.com/office/officeart/2008/layout/LinedList"/>
    <dgm:cxn modelId="{75115D43-5AFB-1849-B7BC-3070471D95EE}" type="presParOf" srcId="{0F2FE201-E674-3945-9B49-63BDC0A455D0}" destId="{EA50AE2A-3756-4C45-A5C8-34691A4966BC}" srcOrd="0" destOrd="0" presId="urn:microsoft.com/office/officeart/2008/layout/LinedList"/>
    <dgm:cxn modelId="{92218F9C-8D30-F842-89B7-BF99CCF8D2BD}" type="presParOf" srcId="{0F2FE201-E674-3945-9B49-63BDC0A455D0}" destId="{C97AF518-1EB3-0F41-A8C9-8965F3E532A4}" srcOrd="1" destOrd="0" presId="urn:microsoft.com/office/officeart/2008/layout/LinedList"/>
    <dgm:cxn modelId="{BFD48BBB-5343-4446-8905-EC1C046A784C}" type="presParOf" srcId="{7A7D4CFE-2286-3F4D-B85C-67D3D2ED3C2D}" destId="{A54713E6-39F5-0546-BDA4-30A050A457C4}" srcOrd="20" destOrd="0" presId="urn:microsoft.com/office/officeart/2008/layout/LinedList"/>
    <dgm:cxn modelId="{A7A788ED-2F27-E847-9CD0-1D760BDAC8D0}" type="presParOf" srcId="{7A7D4CFE-2286-3F4D-B85C-67D3D2ED3C2D}" destId="{91A4E0AD-7E60-E54B-B55D-EB268B97EC49}" srcOrd="21" destOrd="0" presId="urn:microsoft.com/office/officeart/2008/layout/LinedList"/>
    <dgm:cxn modelId="{F774F4F4-EFD6-DF40-807C-1E4BE8A60C4A}" type="presParOf" srcId="{91A4E0AD-7E60-E54B-B55D-EB268B97EC49}" destId="{EFB18338-5ED3-FE40-BB13-7C43695A56A5}" srcOrd="0" destOrd="0" presId="urn:microsoft.com/office/officeart/2008/layout/LinedList"/>
    <dgm:cxn modelId="{9E9C62AA-FDFB-8149-BAE6-4165938BA73B}" type="presParOf" srcId="{91A4E0AD-7E60-E54B-B55D-EB268B97EC49}" destId="{2D5697BA-3DC9-F046-B5AA-BDDC0C7CE661}" srcOrd="1" destOrd="0" presId="urn:microsoft.com/office/officeart/2008/layout/LinedList"/>
    <dgm:cxn modelId="{E017AE0F-15C5-8A49-AAC9-94DBCFB376A8}" type="presParOf" srcId="{7A7D4CFE-2286-3F4D-B85C-67D3D2ED3C2D}" destId="{029891A7-238A-D049-8936-2245D78F2BBF}" srcOrd="22" destOrd="0" presId="urn:microsoft.com/office/officeart/2008/layout/LinedList"/>
    <dgm:cxn modelId="{DE2CBEA6-5149-2044-8CA4-0D3BAA01F680}" type="presParOf" srcId="{7A7D4CFE-2286-3F4D-B85C-67D3D2ED3C2D}" destId="{2B536563-A595-4D4A-BE3B-B8EDABBED26D}" srcOrd="23" destOrd="0" presId="urn:microsoft.com/office/officeart/2008/layout/LinedList"/>
    <dgm:cxn modelId="{7431E9C0-19C0-3B47-AB03-D315C13670D9}" type="presParOf" srcId="{2B536563-A595-4D4A-BE3B-B8EDABBED26D}" destId="{AB1BDE4C-2F5E-5147-8502-5C8A3054CB60}" srcOrd="0" destOrd="0" presId="urn:microsoft.com/office/officeart/2008/layout/LinedList"/>
    <dgm:cxn modelId="{E15E415C-CF61-C248-AC7F-5720861E4431}" type="presParOf" srcId="{2B536563-A595-4D4A-BE3B-B8EDABBED26D}" destId="{1324321B-F91B-FB44-8694-42FBC3B6D2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F2A1C9-0D21-40BE-98EB-F9B6CD84DC2F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36B649-4DF3-4F2B-9E65-2A5B7CE7995E}">
      <dgm:prSet phldrT="[Text]"/>
      <dgm:spPr/>
      <dgm:t>
        <a:bodyPr/>
        <a:lstStyle/>
        <a:p>
          <a:r>
            <a:rPr lang="en-US" dirty="0"/>
            <a:t>Stormwater</a:t>
          </a:r>
        </a:p>
      </dgm:t>
    </dgm:pt>
    <dgm:pt modelId="{71DAF089-A382-4602-90DA-4E9A0FA7C177}" type="parTrans" cxnId="{AF2EA14F-3832-46C7-AE45-8C8EE8DDA5D1}">
      <dgm:prSet/>
      <dgm:spPr/>
      <dgm:t>
        <a:bodyPr/>
        <a:lstStyle/>
        <a:p>
          <a:endParaRPr lang="en-US"/>
        </a:p>
      </dgm:t>
    </dgm:pt>
    <dgm:pt modelId="{0C99EF43-D32A-4A5F-9A94-E088D44974EC}" type="sibTrans" cxnId="{AF2EA14F-3832-46C7-AE45-8C8EE8DDA5D1}">
      <dgm:prSet/>
      <dgm:spPr>
        <a:blipFill dpi="0" rotWithShape="1">
          <a:blip xmlns:r="http://schemas.openxmlformats.org/officeDocument/2006/relationships" r:embed="rId1"/>
          <a:srcRect/>
          <a:stretch>
            <a:fillRect l="-145" t="-3337" r="-35029" b="-3337"/>
          </a:stretch>
        </a:blipFill>
      </dgm:spPr>
      <dgm:t>
        <a:bodyPr/>
        <a:lstStyle/>
        <a:p>
          <a:endParaRPr lang="en-US"/>
        </a:p>
      </dgm:t>
    </dgm:pt>
    <dgm:pt modelId="{549B0A3E-828C-4E20-9371-A931111E146F}">
      <dgm:prSet phldrT="[Text]"/>
      <dgm:spPr/>
      <dgm:t>
        <a:bodyPr/>
        <a:lstStyle/>
        <a:p>
          <a:r>
            <a:rPr lang="en-US" dirty="0"/>
            <a:t>Wastewater</a:t>
          </a:r>
        </a:p>
      </dgm:t>
    </dgm:pt>
    <dgm:pt modelId="{A3ACAF81-2594-4E11-A5F2-00BA5552D6A1}" type="parTrans" cxnId="{75E77C53-A2B0-4DB0-A55D-B1DF1B563892}">
      <dgm:prSet/>
      <dgm:spPr/>
      <dgm:t>
        <a:bodyPr/>
        <a:lstStyle/>
        <a:p>
          <a:endParaRPr lang="en-US"/>
        </a:p>
      </dgm:t>
    </dgm:pt>
    <dgm:pt modelId="{4BE0C1E2-51B1-4919-BBD4-09EBAF57FB4B}" type="sibTrans" cxnId="{75E77C53-A2B0-4DB0-A55D-B1DF1B563892}">
      <dgm:prSet/>
      <dgm:spPr>
        <a:blipFill dpi="0" rotWithShape="1">
          <a:blip xmlns:r="http://schemas.openxmlformats.org/officeDocument/2006/relationships" r:embed="rId2"/>
          <a:srcRect/>
          <a:stretch>
            <a:fillRect l="-15406" t="-768" r="-15406" b="-21147"/>
          </a:stretch>
        </a:blipFill>
      </dgm:spPr>
      <dgm:t>
        <a:bodyPr/>
        <a:lstStyle/>
        <a:p>
          <a:endParaRPr lang="en-US"/>
        </a:p>
      </dgm:t>
    </dgm:pt>
    <dgm:pt modelId="{9C9DB6D3-256D-48A1-8494-F56DEEC7AFA0}">
      <dgm:prSet phldrT="[Text]"/>
      <dgm:spPr/>
      <dgm:t>
        <a:bodyPr/>
        <a:lstStyle/>
        <a:p>
          <a:r>
            <a:rPr lang="en-US" dirty="0"/>
            <a:t>Agriculture</a:t>
          </a:r>
        </a:p>
      </dgm:t>
    </dgm:pt>
    <dgm:pt modelId="{02CC557C-031C-48B0-B5D4-84F46BBA8D33}" type="parTrans" cxnId="{72EBCE9E-2508-4360-9B24-F0263783CFF3}">
      <dgm:prSet/>
      <dgm:spPr/>
      <dgm:t>
        <a:bodyPr/>
        <a:lstStyle/>
        <a:p>
          <a:endParaRPr lang="en-US"/>
        </a:p>
      </dgm:t>
    </dgm:pt>
    <dgm:pt modelId="{1DE70BCB-88E5-4CA9-B152-451E7005DB2E}" type="sibTrans" cxnId="{72EBCE9E-2508-4360-9B24-F0263783CFF3}">
      <dgm:prSet/>
      <dgm:spPr>
        <a:blipFill dpi="0" rotWithShape="1">
          <a:blip xmlns:r="http://schemas.openxmlformats.org/officeDocument/2006/relationships" r:embed="rId3"/>
          <a:srcRect/>
          <a:stretch>
            <a:fillRect l="-8360" r="360"/>
          </a:stretch>
        </a:blipFill>
      </dgm:spPr>
      <dgm:t>
        <a:bodyPr/>
        <a:lstStyle/>
        <a:p>
          <a:endParaRPr lang="en-US"/>
        </a:p>
      </dgm:t>
    </dgm:pt>
    <dgm:pt modelId="{BBA13FF3-E9FB-4F8F-8056-E4A0A21EBA76}">
      <dgm:prSet/>
      <dgm:spPr/>
      <dgm:t>
        <a:bodyPr/>
        <a:lstStyle/>
        <a:p>
          <a:r>
            <a:rPr lang="en-US" dirty="0"/>
            <a:t>Riparian Buffers</a:t>
          </a:r>
        </a:p>
      </dgm:t>
    </dgm:pt>
    <dgm:pt modelId="{B5F1531D-629B-47AE-B3B7-A35E860DCEEE}" type="parTrans" cxnId="{D33EDD7A-A2CE-4C67-B851-31172DF9C9E9}">
      <dgm:prSet/>
      <dgm:spPr/>
      <dgm:t>
        <a:bodyPr/>
        <a:lstStyle/>
        <a:p>
          <a:endParaRPr lang="en-US"/>
        </a:p>
      </dgm:t>
    </dgm:pt>
    <dgm:pt modelId="{3506DFAB-50F5-4B03-B030-8D9461CB1F2D}" type="sibTrans" cxnId="{D33EDD7A-A2CE-4C67-B851-31172DF9C9E9}">
      <dgm:prSet/>
      <dgm:spPr>
        <a:blipFill dpi="0" rotWithShape="1">
          <a:blip xmlns:r="http://schemas.openxmlformats.org/officeDocument/2006/relationships" r:embed="rId4"/>
          <a:srcRect/>
          <a:stretch>
            <a:fillRect l="-5279" r="-22721"/>
          </a:stretch>
        </a:blipFill>
      </dgm:spPr>
      <dgm:t>
        <a:bodyPr/>
        <a:lstStyle/>
        <a:p>
          <a:endParaRPr lang="en-US"/>
        </a:p>
      </dgm:t>
    </dgm:pt>
    <dgm:pt modelId="{6253FA87-DCED-4624-A62C-AFA3B6F644B9}" type="pres">
      <dgm:prSet presAssocID="{96F2A1C9-0D21-40BE-98EB-F9B6CD84DC2F}" presName="Name0" presStyleCnt="0">
        <dgm:presLayoutVars>
          <dgm:chMax val="21"/>
          <dgm:chPref val="21"/>
        </dgm:presLayoutVars>
      </dgm:prSet>
      <dgm:spPr/>
    </dgm:pt>
    <dgm:pt modelId="{0E18085F-3ABC-4B8F-8991-A3D8D8FD27F9}" type="pres">
      <dgm:prSet presAssocID="{4736B649-4DF3-4F2B-9E65-2A5B7CE7995E}" presName="text1" presStyleCnt="0"/>
      <dgm:spPr/>
    </dgm:pt>
    <dgm:pt modelId="{970D6F5B-D6E0-433F-8773-DFC3E20851F2}" type="pres">
      <dgm:prSet presAssocID="{4736B649-4DF3-4F2B-9E65-2A5B7CE7995E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E5B2B95-5AE5-4261-B0C1-48900813E4ED}" type="pres">
      <dgm:prSet presAssocID="{4736B649-4DF3-4F2B-9E65-2A5B7CE7995E}" presName="textaccent1" presStyleCnt="0"/>
      <dgm:spPr/>
    </dgm:pt>
    <dgm:pt modelId="{D5DEB077-B808-49BA-AC92-7857E7D7EBA4}" type="pres">
      <dgm:prSet presAssocID="{4736B649-4DF3-4F2B-9E65-2A5B7CE7995E}" presName="accentRepeatNode" presStyleLbl="solidAlignAcc1" presStyleIdx="0" presStyleCnt="8"/>
      <dgm:spPr/>
    </dgm:pt>
    <dgm:pt modelId="{82B5377F-68B2-4F96-89C2-FB12BAEB2722}" type="pres">
      <dgm:prSet presAssocID="{0C99EF43-D32A-4A5F-9A94-E088D44974EC}" presName="image1" presStyleCnt="0"/>
      <dgm:spPr/>
    </dgm:pt>
    <dgm:pt modelId="{BFA6A335-40CA-47A7-A954-263C985FFC2E}" type="pres">
      <dgm:prSet presAssocID="{0C99EF43-D32A-4A5F-9A94-E088D44974EC}" presName="imageRepeatNode" presStyleLbl="alignAcc1" presStyleIdx="0" presStyleCnt="4" custLinFactNeighborX="64"/>
      <dgm:spPr/>
    </dgm:pt>
    <dgm:pt modelId="{ED3405ED-49BD-4DFC-B521-6EFA7BB1A17B}" type="pres">
      <dgm:prSet presAssocID="{0C99EF43-D32A-4A5F-9A94-E088D44974EC}" presName="imageaccent1" presStyleCnt="0"/>
      <dgm:spPr/>
    </dgm:pt>
    <dgm:pt modelId="{3686ABED-3F11-4AA4-8140-096AFF8AC492}" type="pres">
      <dgm:prSet presAssocID="{0C99EF43-D32A-4A5F-9A94-E088D44974EC}" presName="accentRepeatNode" presStyleLbl="solidAlignAcc1" presStyleIdx="1" presStyleCnt="8"/>
      <dgm:spPr/>
    </dgm:pt>
    <dgm:pt modelId="{676D57D2-0E1E-4511-B842-1461EA7BF16E}" type="pres">
      <dgm:prSet presAssocID="{BBA13FF3-E9FB-4F8F-8056-E4A0A21EBA76}" presName="text2" presStyleCnt="0"/>
      <dgm:spPr/>
    </dgm:pt>
    <dgm:pt modelId="{1CAA6582-5F71-4AE5-A6E6-425C9D631176}" type="pres">
      <dgm:prSet presAssocID="{BBA13FF3-E9FB-4F8F-8056-E4A0A21EBA76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2EF215B-2D97-4273-9F9A-82EA239D8C4E}" type="pres">
      <dgm:prSet presAssocID="{BBA13FF3-E9FB-4F8F-8056-E4A0A21EBA76}" presName="textaccent2" presStyleCnt="0"/>
      <dgm:spPr/>
    </dgm:pt>
    <dgm:pt modelId="{E051899F-324F-49C2-9E3E-F9A1FFB0FB8C}" type="pres">
      <dgm:prSet presAssocID="{BBA13FF3-E9FB-4F8F-8056-E4A0A21EBA76}" presName="accentRepeatNode" presStyleLbl="solidAlignAcc1" presStyleIdx="2" presStyleCnt="8"/>
      <dgm:spPr/>
    </dgm:pt>
    <dgm:pt modelId="{2F3B0F6A-CF1A-43C7-825E-192F3BF50A8C}" type="pres">
      <dgm:prSet presAssocID="{3506DFAB-50F5-4B03-B030-8D9461CB1F2D}" presName="image2" presStyleCnt="0"/>
      <dgm:spPr/>
    </dgm:pt>
    <dgm:pt modelId="{FAF73A18-61A1-403D-935A-9226F07A2E81}" type="pres">
      <dgm:prSet presAssocID="{3506DFAB-50F5-4B03-B030-8D9461CB1F2D}" presName="imageRepeatNode" presStyleLbl="alignAcc1" presStyleIdx="1" presStyleCnt="4"/>
      <dgm:spPr/>
    </dgm:pt>
    <dgm:pt modelId="{5B7A4DDC-8033-4BEA-97E1-5882E0D1BB19}" type="pres">
      <dgm:prSet presAssocID="{3506DFAB-50F5-4B03-B030-8D9461CB1F2D}" presName="imageaccent2" presStyleCnt="0"/>
      <dgm:spPr/>
    </dgm:pt>
    <dgm:pt modelId="{609ED8A4-5329-4CD4-A67E-2391DDF01EC5}" type="pres">
      <dgm:prSet presAssocID="{3506DFAB-50F5-4B03-B030-8D9461CB1F2D}" presName="accentRepeatNode" presStyleLbl="solidAlignAcc1" presStyleIdx="3" presStyleCnt="8"/>
      <dgm:spPr/>
    </dgm:pt>
    <dgm:pt modelId="{470FC509-C736-454B-93F9-64DCEFF61F10}" type="pres">
      <dgm:prSet presAssocID="{549B0A3E-828C-4E20-9371-A931111E146F}" presName="text3" presStyleCnt="0"/>
      <dgm:spPr/>
    </dgm:pt>
    <dgm:pt modelId="{C2853D41-800A-42D3-A66E-888A3D22EA50}" type="pres">
      <dgm:prSet presAssocID="{549B0A3E-828C-4E20-9371-A931111E146F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DF17A23-8B66-4858-9AD1-E6D70CC049DB}" type="pres">
      <dgm:prSet presAssocID="{549B0A3E-828C-4E20-9371-A931111E146F}" presName="textaccent3" presStyleCnt="0"/>
      <dgm:spPr/>
    </dgm:pt>
    <dgm:pt modelId="{04A2F709-84F6-417B-BBA6-7D9956208BCE}" type="pres">
      <dgm:prSet presAssocID="{549B0A3E-828C-4E20-9371-A931111E146F}" presName="accentRepeatNode" presStyleLbl="solidAlignAcc1" presStyleIdx="4" presStyleCnt="8"/>
      <dgm:spPr/>
    </dgm:pt>
    <dgm:pt modelId="{25C2307D-BFB5-4488-A123-789B98EB640A}" type="pres">
      <dgm:prSet presAssocID="{4BE0C1E2-51B1-4919-BBD4-09EBAF57FB4B}" presName="image3" presStyleCnt="0"/>
      <dgm:spPr/>
    </dgm:pt>
    <dgm:pt modelId="{0FEAD6D4-E6F9-4B46-B2B9-7D358B2D4EA4}" type="pres">
      <dgm:prSet presAssocID="{4BE0C1E2-51B1-4919-BBD4-09EBAF57FB4B}" presName="imageRepeatNode" presStyleLbl="alignAcc1" presStyleIdx="2" presStyleCnt="4"/>
      <dgm:spPr/>
    </dgm:pt>
    <dgm:pt modelId="{3FE4E280-7E65-489A-B770-DBC3472DC631}" type="pres">
      <dgm:prSet presAssocID="{4BE0C1E2-51B1-4919-BBD4-09EBAF57FB4B}" presName="imageaccent3" presStyleCnt="0"/>
      <dgm:spPr/>
    </dgm:pt>
    <dgm:pt modelId="{1E2D6E25-7E45-4160-9D4D-C1F5706DFC8D}" type="pres">
      <dgm:prSet presAssocID="{4BE0C1E2-51B1-4919-BBD4-09EBAF57FB4B}" presName="accentRepeatNode" presStyleLbl="solidAlignAcc1" presStyleIdx="5" presStyleCnt="8"/>
      <dgm:spPr/>
    </dgm:pt>
    <dgm:pt modelId="{053AEA15-1699-49CC-AC39-D1C28B4631CE}" type="pres">
      <dgm:prSet presAssocID="{9C9DB6D3-256D-48A1-8494-F56DEEC7AFA0}" presName="text4" presStyleCnt="0"/>
      <dgm:spPr/>
    </dgm:pt>
    <dgm:pt modelId="{3FE1CC31-11CE-476B-8F58-DB41DD806313}" type="pres">
      <dgm:prSet presAssocID="{9C9DB6D3-256D-48A1-8494-F56DEEC7AFA0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C81DD69-B2A9-4C6E-87A1-A0FE45E77A85}" type="pres">
      <dgm:prSet presAssocID="{9C9DB6D3-256D-48A1-8494-F56DEEC7AFA0}" presName="textaccent4" presStyleCnt="0"/>
      <dgm:spPr/>
    </dgm:pt>
    <dgm:pt modelId="{CA03E37C-82A4-4B66-A976-A78FC0482A4B}" type="pres">
      <dgm:prSet presAssocID="{9C9DB6D3-256D-48A1-8494-F56DEEC7AFA0}" presName="accentRepeatNode" presStyleLbl="solidAlignAcc1" presStyleIdx="6" presStyleCnt="8"/>
      <dgm:spPr/>
    </dgm:pt>
    <dgm:pt modelId="{BE6DCFD3-D5A1-4EEA-A96A-133C4B256A0F}" type="pres">
      <dgm:prSet presAssocID="{1DE70BCB-88E5-4CA9-B152-451E7005DB2E}" presName="image4" presStyleCnt="0"/>
      <dgm:spPr/>
    </dgm:pt>
    <dgm:pt modelId="{8C2A8E7A-CC2C-4DC3-B902-3FE476A04211}" type="pres">
      <dgm:prSet presAssocID="{1DE70BCB-88E5-4CA9-B152-451E7005DB2E}" presName="imageRepeatNode" presStyleLbl="alignAcc1" presStyleIdx="3" presStyleCnt="4"/>
      <dgm:spPr/>
    </dgm:pt>
    <dgm:pt modelId="{C3DCA827-131A-4319-B5FA-03F0E41F4BB5}" type="pres">
      <dgm:prSet presAssocID="{1DE70BCB-88E5-4CA9-B152-451E7005DB2E}" presName="imageaccent4" presStyleCnt="0"/>
      <dgm:spPr/>
    </dgm:pt>
    <dgm:pt modelId="{6C15C108-7405-459F-89A7-04517D3D55BB}" type="pres">
      <dgm:prSet presAssocID="{1DE70BCB-88E5-4CA9-B152-451E7005DB2E}" presName="accentRepeatNode" presStyleLbl="solidAlignAcc1" presStyleIdx="7" presStyleCnt="8"/>
      <dgm:spPr/>
    </dgm:pt>
  </dgm:ptLst>
  <dgm:cxnLst>
    <dgm:cxn modelId="{7898390D-092B-44A4-B06D-36C3F97C63EC}" type="presOf" srcId="{3506DFAB-50F5-4B03-B030-8D9461CB1F2D}" destId="{FAF73A18-61A1-403D-935A-9226F07A2E81}" srcOrd="0" destOrd="0" presId="urn:microsoft.com/office/officeart/2008/layout/HexagonCluster"/>
    <dgm:cxn modelId="{49E87D24-A391-4505-AABC-415F1D44C92F}" type="presOf" srcId="{1DE70BCB-88E5-4CA9-B152-451E7005DB2E}" destId="{8C2A8E7A-CC2C-4DC3-B902-3FE476A04211}" srcOrd="0" destOrd="0" presId="urn:microsoft.com/office/officeart/2008/layout/HexagonCluster"/>
    <dgm:cxn modelId="{F7A16D25-94C5-4BD7-9F61-08A0210527E2}" type="presOf" srcId="{4736B649-4DF3-4F2B-9E65-2A5B7CE7995E}" destId="{970D6F5B-D6E0-433F-8773-DFC3E20851F2}" srcOrd="0" destOrd="0" presId="urn:microsoft.com/office/officeart/2008/layout/HexagonCluster"/>
    <dgm:cxn modelId="{57A5E94C-CB20-4F94-8634-5E0C8A31426D}" type="presOf" srcId="{0C99EF43-D32A-4A5F-9A94-E088D44974EC}" destId="{BFA6A335-40CA-47A7-A954-263C985FFC2E}" srcOrd="0" destOrd="0" presId="urn:microsoft.com/office/officeart/2008/layout/HexagonCluster"/>
    <dgm:cxn modelId="{AF2EA14F-3832-46C7-AE45-8C8EE8DDA5D1}" srcId="{96F2A1C9-0D21-40BE-98EB-F9B6CD84DC2F}" destId="{4736B649-4DF3-4F2B-9E65-2A5B7CE7995E}" srcOrd="0" destOrd="0" parTransId="{71DAF089-A382-4602-90DA-4E9A0FA7C177}" sibTransId="{0C99EF43-D32A-4A5F-9A94-E088D44974EC}"/>
    <dgm:cxn modelId="{75E77C53-A2B0-4DB0-A55D-B1DF1B563892}" srcId="{96F2A1C9-0D21-40BE-98EB-F9B6CD84DC2F}" destId="{549B0A3E-828C-4E20-9371-A931111E146F}" srcOrd="2" destOrd="0" parTransId="{A3ACAF81-2594-4E11-A5F2-00BA5552D6A1}" sibTransId="{4BE0C1E2-51B1-4919-BBD4-09EBAF57FB4B}"/>
    <dgm:cxn modelId="{2C547078-18C3-4260-96B4-EFA5F64644F8}" type="presOf" srcId="{BBA13FF3-E9FB-4F8F-8056-E4A0A21EBA76}" destId="{1CAA6582-5F71-4AE5-A6E6-425C9D631176}" srcOrd="0" destOrd="0" presId="urn:microsoft.com/office/officeart/2008/layout/HexagonCluster"/>
    <dgm:cxn modelId="{D33EDD7A-A2CE-4C67-B851-31172DF9C9E9}" srcId="{96F2A1C9-0D21-40BE-98EB-F9B6CD84DC2F}" destId="{BBA13FF3-E9FB-4F8F-8056-E4A0A21EBA76}" srcOrd="1" destOrd="0" parTransId="{B5F1531D-629B-47AE-B3B7-A35E860DCEEE}" sibTransId="{3506DFAB-50F5-4B03-B030-8D9461CB1F2D}"/>
    <dgm:cxn modelId="{72EBCE9E-2508-4360-9B24-F0263783CFF3}" srcId="{96F2A1C9-0D21-40BE-98EB-F9B6CD84DC2F}" destId="{9C9DB6D3-256D-48A1-8494-F56DEEC7AFA0}" srcOrd="3" destOrd="0" parTransId="{02CC557C-031C-48B0-B5D4-84F46BBA8D33}" sibTransId="{1DE70BCB-88E5-4CA9-B152-451E7005DB2E}"/>
    <dgm:cxn modelId="{202DDAC0-AFFB-4822-9319-67D502C7B286}" type="presOf" srcId="{96F2A1C9-0D21-40BE-98EB-F9B6CD84DC2F}" destId="{6253FA87-DCED-4624-A62C-AFA3B6F644B9}" srcOrd="0" destOrd="0" presId="urn:microsoft.com/office/officeart/2008/layout/HexagonCluster"/>
    <dgm:cxn modelId="{9CD03EC9-D483-4E02-937C-484E35B88149}" type="presOf" srcId="{9C9DB6D3-256D-48A1-8494-F56DEEC7AFA0}" destId="{3FE1CC31-11CE-476B-8F58-DB41DD806313}" srcOrd="0" destOrd="0" presId="urn:microsoft.com/office/officeart/2008/layout/HexagonCluster"/>
    <dgm:cxn modelId="{B7479BDE-E3AE-48A3-A1EB-C36B8A2FE8FE}" type="presOf" srcId="{549B0A3E-828C-4E20-9371-A931111E146F}" destId="{C2853D41-800A-42D3-A66E-888A3D22EA50}" srcOrd="0" destOrd="0" presId="urn:microsoft.com/office/officeart/2008/layout/HexagonCluster"/>
    <dgm:cxn modelId="{FAAEEFE7-A270-4DC7-A6A7-14CFA6DA3ABA}" type="presOf" srcId="{4BE0C1E2-51B1-4919-BBD4-09EBAF57FB4B}" destId="{0FEAD6D4-E6F9-4B46-B2B9-7D358B2D4EA4}" srcOrd="0" destOrd="0" presId="urn:microsoft.com/office/officeart/2008/layout/HexagonCluster"/>
    <dgm:cxn modelId="{7FD78103-D5F3-46D8-8956-78CA53D14640}" type="presParOf" srcId="{6253FA87-DCED-4624-A62C-AFA3B6F644B9}" destId="{0E18085F-3ABC-4B8F-8991-A3D8D8FD27F9}" srcOrd="0" destOrd="0" presId="urn:microsoft.com/office/officeart/2008/layout/HexagonCluster"/>
    <dgm:cxn modelId="{E7F36A64-850B-49E2-8378-365410B597EC}" type="presParOf" srcId="{0E18085F-3ABC-4B8F-8991-A3D8D8FD27F9}" destId="{970D6F5B-D6E0-433F-8773-DFC3E20851F2}" srcOrd="0" destOrd="0" presId="urn:microsoft.com/office/officeart/2008/layout/HexagonCluster"/>
    <dgm:cxn modelId="{3AEC39A0-1677-4861-B1F3-627AB2512D33}" type="presParOf" srcId="{6253FA87-DCED-4624-A62C-AFA3B6F644B9}" destId="{3E5B2B95-5AE5-4261-B0C1-48900813E4ED}" srcOrd="1" destOrd="0" presId="urn:microsoft.com/office/officeart/2008/layout/HexagonCluster"/>
    <dgm:cxn modelId="{451C66EC-B4EC-4DCE-8AF9-4A953A472D8F}" type="presParOf" srcId="{3E5B2B95-5AE5-4261-B0C1-48900813E4ED}" destId="{D5DEB077-B808-49BA-AC92-7857E7D7EBA4}" srcOrd="0" destOrd="0" presId="urn:microsoft.com/office/officeart/2008/layout/HexagonCluster"/>
    <dgm:cxn modelId="{E21783E3-3C38-4561-9D95-4E03F261E272}" type="presParOf" srcId="{6253FA87-DCED-4624-A62C-AFA3B6F644B9}" destId="{82B5377F-68B2-4F96-89C2-FB12BAEB2722}" srcOrd="2" destOrd="0" presId="urn:microsoft.com/office/officeart/2008/layout/HexagonCluster"/>
    <dgm:cxn modelId="{D134CE5A-0991-43AD-9B29-1E710ADAE85B}" type="presParOf" srcId="{82B5377F-68B2-4F96-89C2-FB12BAEB2722}" destId="{BFA6A335-40CA-47A7-A954-263C985FFC2E}" srcOrd="0" destOrd="0" presId="urn:microsoft.com/office/officeart/2008/layout/HexagonCluster"/>
    <dgm:cxn modelId="{3F252C57-0F6A-4249-88B6-B3353D75CB7A}" type="presParOf" srcId="{6253FA87-DCED-4624-A62C-AFA3B6F644B9}" destId="{ED3405ED-49BD-4DFC-B521-6EFA7BB1A17B}" srcOrd="3" destOrd="0" presId="urn:microsoft.com/office/officeart/2008/layout/HexagonCluster"/>
    <dgm:cxn modelId="{910DF58B-7EF6-429C-8496-47F1FFBCF7F7}" type="presParOf" srcId="{ED3405ED-49BD-4DFC-B521-6EFA7BB1A17B}" destId="{3686ABED-3F11-4AA4-8140-096AFF8AC492}" srcOrd="0" destOrd="0" presId="urn:microsoft.com/office/officeart/2008/layout/HexagonCluster"/>
    <dgm:cxn modelId="{EB6A901E-6F6E-4A11-9988-D486084558C9}" type="presParOf" srcId="{6253FA87-DCED-4624-A62C-AFA3B6F644B9}" destId="{676D57D2-0E1E-4511-B842-1461EA7BF16E}" srcOrd="4" destOrd="0" presId="urn:microsoft.com/office/officeart/2008/layout/HexagonCluster"/>
    <dgm:cxn modelId="{8D76DB5A-8394-46B2-990E-5C78DFBE8676}" type="presParOf" srcId="{676D57D2-0E1E-4511-B842-1461EA7BF16E}" destId="{1CAA6582-5F71-4AE5-A6E6-425C9D631176}" srcOrd="0" destOrd="0" presId="urn:microsoft.com/office/officeart/2008/layout/HexagonCluster"/>
    <dgm:cxn modelId="{FAB50DF0-0888-4202-AD5B-BE29E3446AAF}" type="presParOf" srcId="{6253FA87-DCED-4624-A62C-AFA3B6F644B9}" destId="{22EF215B-2D97-4273-9F9A-82EA239D8C4E}" srcOrd="5" destOrd="0" presId="urn:microsoft.com/office/officeart/2008/layout/HexagonCluster"/>
    <dgm:cxn modelId="{8ADD682B-7BC9-432B-A19C-18DA84D8396C}" type="presParOf" srcId="{22EF215B-2D97-4273-9F9A-82EA239D8C4E}" destId="{E051899F-324F-49C2-9E3E-F9A1FFB0FB8C}" srcOrd="0" destOrd="0" presId="urn:microsoft.com/office/officeart/2008/layout/HexagonCluster"/>
    <dgm:cxn modelId="{3CD86D01-A528-454D-9C4F-6354F5F27C66}" type="presParOf" srcId="{6253FA87-DCED-4624-A62C-AFA3B6F644B9}" destId="{2F3B0F6A-CF1A-43C7-825E-192F3BF50A8C}" srcOrd="6" destOrd="0" presId="urn:microsoft.com/office/officeart/2008/layout/HexagonCluster"/>
    <dgm:cxn modelId="{6D9D1584-5996-4650-937C-2D68D332A4E9}" type="presParOf" srcId="{2F3B0F6A-CF1A-43C7-825E-192F3BF50A8C}" destId="{FAF73A18-61A1-403D-935A-9226F07A2E81}" srcOrd="0" destOrd="0" presId="urn:microsoft.com/office/officeart/2008/layout/HexagonCluster"/>
    <dgm:cxn modelId="{5CF5F5BA-5730-47A8-9EB9-A1B12C6AF74C}" type="presParOf" srcId="{6253FA87-DCED-4624-A62C-AFA3B6F644B9}" destId="{5B7A4DDC-8033-4BEA-97E1-5882E0D1BB19}" srcOrd="7" destOrd="0" presId="urn:microsoft.com/office/officeart/2008/layout/HexagonCluster"/>
    <dgm:cxn modelId="{7B0ACCC4-6EEC-452F-AA0D-C0D5F177A094}" type="presParOf" srcId="{5B7A4DDC-8033-4BEA-97E1-5882E0D1BB19}" destId="{609ED8A4-5329-4CD4-A67E-2391DDF01EC5}" srcOrd="0" destOrd="0" presId="urn:microsoft.com/office/officeart/2008/layout/HexagonCluster"/>
    <dgm:cxn modelId="{1B1145FF-8511-4CAA-8BDF-B1B6AC88A09C}" type="presParOf" srcId="{6253FA87-DCED-4624-A62C-AFA3B6F644B9}" destId="{470FC509-C736-454B-93F9-64DCEFF61F10}" srcOrd="8" destOrd="0" presId="urn:microsoft.com/office/officeart/2008/layout/HexagonCluster"/>
    <dgm:cxn modelId="{F2A13382-DC1B-4B66-9C91-2A5721A86CF8}" type="presParOf" srcId="{470FC509-C736-454B-93F9-64DCEFF61F10}" destId="{C2853D41-800A-42D3-A66E-888A3D22EA50}" srcOrd="0" destOrd="0" presId="urn:microsoft.com/office/officeart/2008/layout/HexagonCluster"/>
    <dgm:cxn modelId="{C4323AAB-0D19-4813-9FCC-F9CACE302845}" type="presParOf" srcId="{6253FA87-DCED-4624-A62C-AFA3B6F644B9}" destId="{6DF17A23-8B66-4858-9AD1-E6D70CC049DB}" srcOrd="9" destOrd="0" presId="urn:microsoft.com/office/officeart/2008/layout/HexagonCluster"/>
    <dgm:cxn modelId="{C4594CD1-507C-47F8-90BB-3245B7B01E12}" type="presParOf" srcId="{6DF17A23-8B66-4858-9AD1-E6D70CC049DB}" destId="{04A2F709-84F6-417B-BBA6-7D9956208BCE}" srcOrd="0" destOrd="0" presId="urn:microsoft.com/office/officeart/2008/layout/HexagonCluster"/>
    <dgm:cxn modelId="{598F8A35-96F4-4F53-8C64-962D63A6580D}" type="presParOf" srcId="{6253FA87-DCED-4624-A62C-AFA3B6F644B9}" destId="{25C2307D-BFB5-4488-A123-789B98EB640A}" srcOrd="10" destOrd="0" presId="urn:microsoft.com/office/officeart/2008/layout/HexagonCluster"/>
    <dgm:cxn modelId="{221007EE-1096-4B7D-A70D-50E1666AF44D}" type="presParOf" srcId="{25C2307D-BFB5-4488-A123-789B98EB640A}" destId="{0FEAD6D4-E6F9-4B46-B2B9-7D358B2D4EA4}" srcOrd="0" destOrd="0" presId="urn:microsoft.com/office/officeart/2008/layout/HexagonCluster"/>
    <dgm:cxn modelId="{0678680D-30AB-41A7-A345-310BDFD7ACB9}" type="presParOf" srcId="{6253FA87-DCED-4624-A62C-AFA3B6F644B9}" destId="{3FE4E280-7E65-489A-B770-DBC3472DC631}" srcOrd="11" destOrd="0" presId="urn:microsoft.com/office/officeart/2008/layout/HexagonCluster"/>
    <dgm:cxn modelId="{1EC4DFFB-19CA-4668-91EF-25A2D43DE29B}" type="presParOf" srcId="{3FE4E280-7E65-489A-B770-DBC3472DC631}" destId="{1E2D6E25-7E45-4160-9D4D-C1F5706DFC8D}" srcOrd="0" destOrd="0" presId="urn:microsoft.com/office/officeart/2008/layout/HexagonCluster"/>
    <dgm:cxn modelId="{584865CC-5446-405E-975F-0B785FBC8642}" type="presParOf" srcId="{6253FA87-DCED-4624-A62C-AFA3B6F644B9}" destId="{053AEA15-1699-49CC-AC39-D1C28B4631CE}" srcOrd="12" destOrd="0" presId="urn:microsoft.com/office/officeart/2008/layout/HexagonCluster"/>
    <dgm:cxn modelId="{40547517-12E7-4D5A-81EF-D4A14DE0FDF0}" type="presParOf" srcId="{053AEA15-1699-49CC-AC39-D1C28B4631CE}" destId="{3FE1CC31-11CE-476B-8F58-DB41DD806313}" srcOrd="0" destOrd="0" presId="urn:microsoft.com/office/officeart/2008/layout/HexagonCluster"/>
    <dgm:cxn modelId="{CA327113-5517-4EAD-A1FB-292F30EA04DE}" type="presParOf" srcId="{6253FA87-DCED-4624-A62C-AFA3B6F644B9}" destId="{5C81DD69-B2A9-4C6E-87A1-A0FE45E77A85}" srcOrd="13" destOrd="0" presId="urn:microsoft.com/office/officeart/2008/layout/HexagonCluster"/>
    <dgm:cxn modelId="{513140FD-2BC4-4B47-88EF-42A0EF088EB6}" type="presParOf" srcId="{5C81DD69-B2A9-4C6E-87A1-A0FE45E77A85}" destId="{CA03E37C-82A4-4B66-A976-A78FC0482A4B}" srcOrd="0" destOrd="0" presId="urn:microsoft.com/office/officeart/2008/layout/HexagonCluster"/>
    <dgm:cxn modelId="{CC4EFE9E-0604-4BAD-817A-4D252B4D7BE2}" type="presParOf" srcId="{6253FA87-DCED-4624-A62C-AFA3B6F644B9}" destId="{BE6DCFD3-D5A1-4EEA-A96A-133C4B256A0F}" srcOrd="14" destOrd="0" presId="urn:microsoft.com/office/officeart/2008/layout/HexagonCluster"/>
    <dgm:cxn modelId="{E8340058-4600-4140-958C-83BCE4B2B902}" type="presParOf" srcId="{BE6DCFD3-D5A1-4EEA-A96A-133C4B256A0F}" destId="{8C2A8E7A-CC2C-4DC3-B902-3FE476A04211}" srcOrd="0" destOrd="0" presId="urn:microsoft.com/office/officeart/2008/layout/HexagonCluster"/>
    <dgm:cxn modelId="{A8EABDC1-E7EB-4CF9-9716-46EAECB545C5}" type="presParOf" srcId="{6253FA87-DCED-4624-A62C-AFA3B6F644B9}" destId="{C3DCA827-131A-4319-B5FA-03F0E41F4BB5}" srcOrd="15" destOrd="0" presId="urn:microsoft.com/office/officeart/2008/layout/HexagonCluster"/>
    <dgm:cxn modelId="{5C568271-AEF2-4FCF-86DF-0A6A5BBAB1E4}" type="presParOf" srcId="{C3DCA827-131A-4319-B5FA-03F0E41F4BB5}" destId="{6C15C108-7405-459F-89A7-04517D3D55B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EF865E-A4FB-4D61-AAA3-913F462D63E6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3D660E-DDBD-434F-AC92-3617A812E735}">
      <dgm:prSet phldrT="[Text]"/>
      <dgm:spPr/>
      <dgm:t>
        <a:bodyPr/>
        <a:lstStyle/>
        <a:p>
          <a:r>
            <a:rPr lang="en-US" dirty="0"/>
            <a:t>Steering Committee</a:t>
          </a:r>
        </a:p>
      </dgm:t>
    </dgm:pt>
    <dgm:pt modelId="{88A96295-28A4-46B7-BD18-B16EE6A12B2A}" type="parTrans" cxnId="{CEF4AA7C-E4A8-436C-AD39-BCC964CC07B5}">
      <dgm:prSet/>
      <dgm:spPr/>
      <dgm:t>
        <a:bodyPr/>
        <a:lstStyle/>
        <a:p>
          <a:endParaRPr lang="en-US"/>
        </a:p>
      </dgm:t>
    </dgm:pt>
    <dgm:pt modelId="{D1936F0E-C4E7-43AC-9949-A4C23B18B1A6}" type="sibTrans" cxnId="{CEF4AA7C-E4A8-436C-AD39-BCC964CC07B5}">
      <dgm:prSet/>
      <dgm:spPr/>
      <dgm:t>
        <a:bodyPr/>
        <a:lstStyle/>
        <a:p>
          <a:endParaRPr lang="en-US"/>
        </a:p>
      </dgm:t>
    </dgm:pt>
    <dgm:pt modelId="{CD9531BB-EB51-4774-866F-BF69C7AA34B1}">
      <dgm:prSet phldrT="[Text]"/>
      <dgm:spPr/>
      <dgm:t>
        <a:bodyPr/>
        <a:lstStyle/>
        <a:p>
          <a:r>
            <a:rPr lang="en-US" dirty="0"/>
            <a:t>Stormwater</a:t>
          </a:r>
        </a:p>
      </dgm:t>
    </dgm:pt>
    <dgm:pt modelId="{0ED5D489-5F9B-4852-81D5-E75280699183}" type="parTrans" cxnId="{366BAC24-A09D-40EF-A5E5-D5E373576AC5}">
      <dgm:prSet/>
      <dgm:spPr/>
      <dgm:t>
        <a:bodyPr/>
        <a:lstStyle/>
        <a:p>
          <a:endParaRPr lang="en-US"/>
        </a:p>
      </dgm:t>
    </dgm:pt>
    <dgm:pt modelId="{11113CB7-C054-40F7-A72C-845A4C2DAB63}" type="sibTrans" cxnId="{366BAC24-A09D-40EF-A5E5-D5E373576AC5}">
      <dgm:prSet/>
      <dgm:spPr/>
      <dgm:t>
        <a:bodyPr/>
        <a:lstStyle/>
        <a:p>
          <a:endParaRPr lang="en-US"/>
        </a:p>
      </dgm:t>
    </dgm:pt>
    <dgm:pt modelId="{8C098FE3-3C27-430B-8C3F-D59EF507A275}">
      <dgm:prSet phldrT="[Text]"/>
      <dgm:spPr/>
      <dgm:t>
        <a:bodyPr/>
        <a:lstStyle/>
        <a:p>
          <a:r>
            <a:rPr lang="en-US" dirty="0"/>
            <a:t>Riparian Buffers</a:t>
          </a:r>
        </a:p>
      </dgm:t>
    </dgm:pt>
    <dgm:pt modelId="{5E5D4891-A8C0-4690-AABB-D3BA2830CC11}" type="parTrans" cxnId="{CCC0E08E-74DC-4BF8-AB28-C4123D4F2224}">
      <dgm:prSet/>
      <dgm:spPr/>
      <dgm:t>
        <a:bodyPr/>
        <a:lstStyle/>
        <a:p>
          <a:endParaRPr lang="en-US"/>
        </a:p>
      </dgm:t>
    </dgm:pt>
    <dgm:pt modelId="{EF9F4CB6-D041-4F54-BDE2-34EAD624B184}" type="sibTrans" cxnId="{CCC0E08E-74DC-4BF8-AB28-C4123D4F2224}">
      <dgm:prSet/>
      <dgm:spPr/>
      <dgm:t>
        <a:bodyPr/>
        <a:lstStyle/>
        <a:p>
          <a:endParaRPr lang="en-US"/>
        </a:p>
      </dgm:t>
    </dgm:pt>
    <dgm:pt modelId="{A7D73711-067F-438D-921C-A4F50CCD4017}">
      <dgm:prSet phldrT="[Text]"/>
      <dgm:spPr/>
      <dgm:t>
        <a:bodyPr/>
        <a:lstStyle/>
        <a:p>
          <a:r>
            <a:rPr lang="en-US" dirty="0"/>
            <a:t>Wastewater</a:t>
          </a:r>
        </a:p>
      </dgm:t>
    </dgm:pt>
    <dgm:pt modelId="{71E464D7-116C-4D60-9CBD-033B9B86A482}" type="parTrans" cxnId="{28688B41-884C-413F-8AB5-47A596D58179}">
      <dgm:prSet/>
      <dgm:spPr/>
      <dgm:t>
        <a:bodyPr/>
        <a:lstStyle/>
        <a:p>
          <a:endParaRPr lang="en-US"/>
        </a:p>
      </dgm:t>
    </dgm:pt>
    <dgm:pt modelId="{AF30AA7B-9CFD-401F-A20A-222E3B44AFCA}" type="sibTrans" cxnId="{28688B41-884C-413F-8AB5-47A596D58179}">
      <dgm:prSet/>
      <dgm:spPr/>
      <dgm:t>
        <a:bodyPr/>
        <a:lstStyle/>
        <a:p>
          <a:endParaRPr lang="en-US"/>
        </a:p>
      </dgm:t>
    </dgm:pt>
    <dgm:pt modelId="{FD22DEF6-EBC0-462F-9C75-AB710F6250F6}">
      <dgm:prSet/>
      <dgm:spPr/>
      <dgm:t>
        <a:bodyPr/>
        <a:lstStyle/>
        <a:p>
          <a:r>
            <a:rPr lang="en-US" dirty="0"/>
            <a:t>Agriculture</a:t>
          </a:r>
        </a:p>
      </dgm:t>
    </dgm:pt>
    <dgm:pt modelId="{A639887C-1F34-49E6-9879-54D5EC7753F0}" type="parTrans" cxnId="{5515217F-F766-4817-B54F-9740DF7CE293}">
      <dgm:prSet/>
      <dgm:spPr/>
      <dgm:t>
        <a:bodyPr/>
        <a:lstStyle/>
        <a:p>
          <a:endParaRPr lang="en-US"/>
        </a:p>
      </dgm:t>
    </dgm:pt>
    <dgm:pt modelId="{4E063FC0-995F-48BC-A220-28E19C69EBD9}" type="sibTrans" cxnId="{5515217F-F766-4817-B54F-9740DF7CE293}">
      <dgm:prSet/>
      <dgm:spPr/>
      <dgm:t>
        <a:bodyPr/>
        <a:lstStyle/>
        <a:p>
          <a:endParaRPr lang="en-US"/>
        </a:p>
      </dgm:t>
    </dgm:pt>
    <dgm:pt modelId="{F6244EBB-376C-4F05-B0F3-D388E4014C00}" type="pres">
      <dgm:prSet presAssocID="{D4EF865E-A4FB-4D61-AAA3-913F462D63E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B340D8C-FDE7-4A76-AE1B-5D4E6AA1CCAC}" type="pres">
      <dgm:prSet presAssocID="{EC3D660E-DDBD-434F-AC92-3617A812E735}" presName="centerShape" presStyleLbl="node0" presStyleIdx="0" presStyleCnt="1"/>
      <dgm:spPr/>
    </dgm:pt>
    <dgm:pt modelId="{464877EA-7A08-42C4-983D-78499D4D29A8}" type="pres">
      <dgm:prSet presAssocID="{0ED5D489-5F9B-4852-81D5-E75280699183}" presName="parTrans" presStyleLbl="bgSibTrans2D1" presStyleIdx="0" presStyleCnt="4"/>
      <dgm:spPr/>
    </dgm:pt>
    <dgm:pt modelId="{CDF012EB-7CE0-4D11-BA9B-52AB50EE32C2}" type="pres">
      <dgm:prSet presAssocID="{CD9531BB-EB51-4774-866F-BF69C7AA34B1}" presName="node" presStyleLbl="node1" presStyleIdx="0" presStyleCnt="4">
        <dgm:presLayoutVars>
          <dgm:bulletEnabled val="1"/>
        </dgm:presLayoutVars>
      </dgm:prSet>
      <dgm:spPr/>
    </dgm:pt>
    <dgm:pt modelId="{78656AEB-B61C-443E-AF7B-C082483EBC6B}" type="pres">
      <dgm:prSet presAssocID="{5E5D4891-A8C0-4690-AABB-D3BA2830CC11}" presName="parTrans" presStyleLbl="bgSibTrans2D1" presStyleIdx="1" presStyleCnt="4"/>
      <dgm:spPr/>
    </dgm:pt>
    <dgm:pt modelId="{E0A12BD3-65C7-46E0-9F8F-7684F1196C4B}" type="pres">
      <dgm:prSet presAssocID="{8C098FE3-3C27-430B-8C3F-D59EF507A275}" presName="node" presStyleLbl="node1" presStyleIdx="1" presStyleCnt="4">
        <dgm:presLayoutVars>
          <dgm:bulletEnabled val="1"/>
        </dgm:presLayoutVars>
      </dgm:prSet>
      <dgm:spPr/>
    </dgm:pt>
    <dgm:pt modelId="{5088F961-783E-4A30-A91B-76CFA72A5448}" type="pres">
      <dgm:prSet presAssocID="{71E464D7-116C-4D60-9CBD-033B9B86A482}" presName="parTrans" presStyleLbl="bgSibTrans2D1" presStyleIdx="2" presStyleCnt="4"/>
      <dgm:spPr/>
    </dgm:pt>
    <dgm:pt modelId="{E0BCB8C4-21BB-4A3A-A6E6-D3554BEFF9AD}" type="pres">
      <dgm:prSet presAssocID="{A7D73711-067F-438D-921C-A4F50CCD4017}" presName="node" presStyleLbl="node1" presStyleIdx="2" presStyleCnt="4">
        <dgm:presLayoutVars>
          <dgm:bulletEnabled val="1"/>
        </dgm:presLayoutVars>
      </dgm:prSet>
      <dgm:spPr/>
    </dgm:pt>
    <dgm:pt modelId="{320FB3A9-56BF-445B-B562-EE0D7AC6F8BE}" type="pres">
      <dgm:prSet presAssocID="{A639887C-1F34-49E6-9879-54D5EC7753F0}" presName="parTrans" presStyleLbl="bgSibTrans2D1" presStyleIdx="3" presStyleCnt="4"/>
      <dgm:spPr/>
    </dgm:pt>
    <dgm:pt modelId="{4E7028C2-6EA2-403E-AB87-89C4E7500D2D}" type="pres">
      <dgm:prSet presAssocID="{FD22DEF6-EBC0-462F-9C75-AB710F6250F6}" presName="node" presStyleLbl="node1" presStyleIdx="3" presStyleCnt="4">
        <dgm:presLayoutVars>
          <dgm:bulletEnabled val="1"/>
        </dgm:presLayoutVars>
      </dgm:prSet>
      <dgm:spPr/>
    </dgm:pt>
  </dgm:ptLst>
  <dgm:cxnLst>
    <dgm:cxn modelId="{CB3A740E-AFE5-422D-8E40-EFAD96C0688F}" type="presOf" srcId="{FD22DEF6-EBC0-462F-9C75-AB710F6250F6}" destId="{4E7028C2-6EA2-403E-AB87-89C4E7500D2D}" srcOrd="0" destOrd="0" presId="urn:microsoft.com/office/officeart/2005/8/layout/radial4"/>
    <dgm:cxn modelId="{7D670D11-58E0-4FB0-B70E-E9DBA349933D}" type="presOf" srcId="{A639887C-1F34-49E6-9879-54D5EC7753F0}" destId="{320FB3A9-56BF-445B-B562-EE0D7AC6F8BE}" srcOrd="0" destOrd="0" presId="urn:microsoft.com/office/officeart/2005/8/layout/radial4"/>
    <dgm:cxn modelId="{D0C27017-4015-49F5-BECA-9AE572CAFCF0}" type="presOf" srcId="{EC3D660E-DDBD-434F-AC92-3617A812E735}" destId="{8B340D8C-FDE7-4A76-AE1B-5D4E6AA1CCAC}" srcOrd="0" destOrd="0" presId="urn:microsoft.com/office/officeart/2005/8/layout/radial4"/>
    <dgm:cxn modelId="{366BAC24-A09D-40EF-A5E5-D5E373576AC5}" srcId="{EC3D660E-DDBD-434F-AC92-3617A812E735}" destId="{CD9531BB-EB51-4774-866F-BF69C7AA34B1}" srcOrd="0" destOrd="0" parTransId="{0ED5D489-5F9B-4852-81D5-E75280699183}" sibTransId="{11113CB7-C054-40F7-A72C-845A4C2DAB63}"/>
    <dgm:cxn modelId="{28688B41-884C-413F-8AB5-47A596D58179}" srcId="{EC3D660E-DDBD-434F-AC92-3617A812E735}" destId="{A7D73711-067F-438D-921C-A4F50CCD4017}" srcOrd="2" destOrd="0" parTransId="{71E464D7-116C-4D60-9CBD-033B9B86A482}" sibTransId="{AF30AA7B-9CFD-401F-A20A-222E3B44AFCA}"/>
    <dgm:cxn modelId="{9983836A-9D77-4A86-94D0-EC88E22745D0}" type="presOf" srcId="{CD9531BB-EB51-4774-866F-BF69C7AA34B1}" destId="{CDF012EB-7CE0-4D11-BA9B-52AB50EE32C2}" srcOrd="0" destOrd="0" presId="urn:microsoft.com/office/officeart/2005/8/layout/radial4"/>
    <dgm:cxn modelId="{36AAB04D-1B88-46FB-8D24-473DD6517868}" type="presOf" srcId="{D4EF865E-A4FB-4D61-AAA3-913F462D63E6}" destId="{F6244EBB-376C-4F05-B0F3-D388E4014C00}" srcOrd="0" destOrd="0" presId="urn:microsoft.com/office/officeart/2005/8/layout/radial4"/>
    <dgm:cxn modelId="{1F9A2876-00C9-461A-A8F8-536792176845}" type="presOf" srcId="{8C098FE3-3C27-430B-8C3F-D59EF507A275}" destId="{E0A12BD3-65C7-46E0-9F8F-7684F1196C4B}" srcOrd="0" destOrd="0" presId="urn:microsoft.com/office/officeart/2005/8/layout/radial4"/>
    <dgm:cxn modelId="{CEF4AA7C-E4A8-436C-AD39-BCC964CC07B5}" srcId="{D4EF865E-A4FB-4D61-AAA3-913F462D63E6}" destId="{EC3D660E-DDBD-434F-AC92-3617A812E735}" srcOrd="0" destOrd="0" parTransId="{88A96295-28A4-46B7-BD18-B16EE6A12B2A}" sibTransId="{D1936F0E-C4E7-43AC-9949-A4C23B18B1A6}"/>
    <dgm:cxn modelId="{B892A07E-C87B-4C41-B10F-4B0D14331CD7}" type="presOf" srcId="{0ED5D489-5F9B-4852-81D5-E75280699183}" destId="{464877EA-7A08-42C4-983D-78499D4D29A8}" srcOrd="0" destOrd="0" presId="urn:microsoft.com/office/officeart/2005/8/layout/radial4"/>
    <dgm:cxn modelId="{5515217F-F766-4817-B54F-9740DF7CE293}" srcId="{EC3D660E-DDBD-434F-AC92-3617A812E735}" destId="{FD22DEF6-EBC0-462F-9C75-AB710F6250F6}" srcOrd="3" destOrd="0" parTransId="{A639887C-1F34-49E6-9879-54D5EC7753F0}" sibTransId="{4E063FC0-995F-48BC-A220-28E19C69EBD9}"/>
    <dgm:cxn modelId="{9C47EC84-B26D-4D55-B72E-03879B54E72C}" type="presOf" srcId="{A7D73711-067F-438D-921C-A4F50CCD4017}" destId="{E0BCB8C4-21BB-4A3A-A6E6-D3554BEFF9AD}" srcOrd="0" destOrd="0" presId="urn:microsoft.com/office/officeart/2005/8/layout/radial4"/>
    <dgm:cxn modelId="{CCC0E08E-74DC-4BF8-AB28-C4123D4F2224}" srcId="{EC3D660E-DDBD-434F-AC92-3617A812E735}" destId="{8C098FE3-3C27-430B-8C3F-D59EF507A275}" srcOrd="1" destOrd="0" parTransId="{5E5D4891-A8C0-4690-AABB-D3BA2830CC11}" sibTransId="{EF9F4CB6-D041-4F54-BDE2-34EAD624B184}"/>
    <dgm:cxn modelId="{615D14A4-59C3-4F04-96B1-804FC4534417}" type="presOf" srcId="{5E5D4891-A8C0-4690-AABB-D3BA2830CC11}" destId="{78656AEB-B61C-443E-AF7B-C082483EBC6B}" srcOrd="0" destOrd="0" presId="urn:microsoft.com/office/officeart/2005/8/layout/radial4"/>
    <dgm:cxn modelId="{C5E2C8A5-7894-4A2C-A5A8-A943E7C08761}" type="presOf" srcId="{71E464D7-116C-4D60-9CBD-033B9B86A482}" destId="{5088F961-783E-4A30-A91B-76CFA72A5448}" srcOrd="0" destOrd="0" presId="urn:microsoft.com/office/officeart/2005/8/layout/radial4"/>
    <dgm:cxn modelId="{748B2E84-C8F4-40C4-8F6C-B3CD4E8AFBB1}" type="presParOf" srcId="{F6244EBB-376C-4F05-B0F3-D388E4014C00}" destId="{8B340D8C-FDE7-4A76-AE1B-5D4E6AA1CCAC}" srcOrd="0" destOrd="0" presId="urn:microsoft.com/office/officeart/2005/8/layout/radial4"/>
    <dgm:cxn modelId="{BDD8E84A-25DC-472B-B231-496D6858F3AB}" type="presParOf" srcId="{F6244EBB-376C-4F05-B0F3-D388E4014C00}" destId="{464877EA-7A08-42C4-983D-78499D4D29A8}" srcOrd="1" destOrd="0" presId="urn:microsoft.com/office/officeart/2005/8/layout/radial4"/>
    <dgm:cxn modelId="{28B75205-BBC5-44E8-908B-5BE232483B04}" type="presParOf" srcId="{F6244EBB-376C-4F05-B0F3-D388E4014C00}" destId="{CDF012EB-7CE0-4D11-BA9B-52AB50EE32C2}" srcOrd="2" destOrd="0" presId="urn:microsoft.com/office/officeart/2005/8/layout/radial4"/>
    <dgm:cxn modelId="{7368FC5E-49D1-4E6F-8402-AE71DCD6978B}" type="presParOf" srcId="{F6244EBB-376C-4F05-B0F3-D388E4014C00}" destId="{78656AEB-B61C-443E-AF7B-C082483EBC6B}" srcOrd="3" destOrd="0" presId="urn:microsoft.com/office/officeart/2005/8/layout/radial4"/>
    <dgm:cxn modelId="{8DE0437D-E670-4AEE-939F-FE534624725F}" type="presParOf" srcId="{F6244EBB-376C-4F05-B0F3-D388E4014C00}" destId="{E0A12BD3-65C7-46E0-9F8F-7684F1196C4B}" srcOrd="4" destOrd="0" presId="urn:microsoft.com/office/officeart/2005/8/layout/radial4"/>
    <dgm:cxn modelId="{61F68339-3A72-4B93-8203-0FA152602454}" type="presParOf" srcId="{F6244EBB-376C-4F05-B0F3-D388E4014C00}" destId="{5088F961-783E-4A30-A91B-76CFA72A5448}" srcOrd="5" destOrd="0" presId="urn:microsoft.com/office/officeart/2005/8/layout/radial4"/>
    <dgm:cxn modelId="{D389A94D-DF6D-42B9-B145-A89E85A7C269}" type="presParOf" srcId="{F6244EBB-376C-4F05-B0F3-D388E4014C00}" destId="{E0BCB8C4-21BB-4A3A-A6E6-D3554BEFF9AD}" srcOrd="6" destOrd="0" presId="urn:microsoft.com/office/officeart/2005/8/layout/radial4"/>
    <dgm:cxn modelId="{3A6B4CD9-7FF0-4277-8DCB-62DDCBAFF9E5}" type="presParOf" srcId="{F6244EBB-376C-4F05-B0F3-D388E4014C00}" destId="{320FB3A9-56BF-445B-B562-EE0D7AC6F8BE}" srcOrd="7" destOrd="0" presId="urn:microsoft.com/office/officeart/2005/8/layout/radial4"/>
    <dgm:cxn modelId="{849C4633-5EBA-4C31-90B7-4438B406ADE7}" type="presParOf" srcId="{F6244EBB-376C-4F05-B0F3-D388E4014C00}" destId="{4E7028C2-6EA2-403E-AB87-89C4E7500D2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D01C35-1CD4-45B8-B014-10EF93B6F235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7B9950-1721-4A2F-A823-63314518CA8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Stormwater</a:t>
          </a:r>
        </a:p>
      </dgm:t>
    </dgm:pt>
    <dgm:pt modelId="{51F0E0FE-6CF3-4C47-9AB2-E7ECA12A65C8}" type="parTrans" cxnId="{B31CB036-376A-4396-87D5-D0F9ACFA64DA}">
      <dgm:prSet/>
      <dgm:spPr/>
      <dgm:t>
        <a:bodyPr/>
        <a:lstStyle/>
        <a:p>
          <a:endParaRPr lang="en-US"/>
        </a:p>
      </dgm:t>
    </dgm:pt>
    <dgm:pt modelId="{F2687644-9E72-4773-8FC1-4FEAEE7B7EA1}" type="sibTrans" cxnId="{B31CB036-376A-4396-87D5-D0F9ACFA64DA}">
      <dgm:prSet/>
      <dgm:spPr/>
      <dgm:t>
        <a:bodyPr/>
        <a:lstStyle/>
        <a:p>
          <a:endParaRPr lang="en-US"/>
        </a:p>
      </dgm:t>
    </dgm:pt>
    <dgm:pt modelId="{16A77DBA-806A-4D06-A1A3-285CD4FDB32A}">
      <dgm:prSet phldrT="[Text]"/>
      <dgm:spPr/>
      <dgm:t>
        <a:bodyPr/>
        <a:lstStyle/>
        <a:p>
          <a:endParaRPr lang="en-US" dirty="0"/>
        </a:p>
      </dgm:t>
    </dgm:pt>
    <dgm:pt modelId="{152E7E21-3B90-4C7D-8FF5-0C920E9AD708}" type="parTrans" cxnId="{5661C8D6-824A-42DF-9FA9-26C33699C73A}">
      <dgm:prSet/>
      <dgm:spPr/>
      <dgm:t>
        <a:bodyPr/>
        <a:lstStyle/>
        <a:p>
          <a:endParaRPr lang="en-US"/>
        </a:p>
      </dgm:t>
    </dgm:pt>
    <dgm:pt modelId="{C8791AFE-7527-4D52-84BE-F4BE3BE804C9}" type="sibTrans" cxnId="{5661C8D6-824A-42DF-9FA9-26C33699C73A}">
      <dgm:prSet/>
      <dgm:spPr/>
      <dgm:t>
        <a:bodyPr/>
        <a:lstStyle/>
        <a:p>
          <a:endParaRPr lang="en-US"/>
        </a:p>
      </dgm:t>
    </dgm:pt>
    <dgm:pt modelId="{CC3F59E2-1483-405A-9DDD-2968E88B8140}">
      <dgm:prSet phldrT="[Text]" phldr="1"/>
      <dgm:spPr/>
      <dgm:t>
        <a:bodyPr/>
        <a:lstStyle/>
        <a:p>
          <a:endParaRPr lang="en-US"/>
        </a:p>
      </dgm:t>
    </dgm:pt>
    <dgm:pt modelId="{6F58E70E-6126-43C9-82E3-836F232242F3}" type="parTrans" cxnId="{84B17DF6-D360-40C3-A7F5-562B84FC7409}">
      <dgm:prSet/>
      <dgm:spPr/>
      <dgm:t>
        <a:bodyPr/>
        <a:lstStyle/>
        <a:p>
          <a:endParaRPr lang="en-US"/>
        </a:p>
      </dgm:t>
    </dgm:pt>
    <dgm:pt modelId="{040AC3A2-D172-485C-808D-62F01222DD61}" type="sibTrans" cxnId="{84B17DF6-D360-40C3-A7F5-562B84FC7409}">
      <dgm:prSet/>
      <dgm:spPr/>
      <dgm:t>
        <a:bodyPr/>
        <a:lstStyle/>
        <a:p>
          <a:endParaRPr lang="en-US"/>
        </a:p>
      </dgm:t>
    </dgm:pt>
    <dgm:pt modelId="{25072807-0BED-44B8-BE3E-8570E2F438E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Riparian Buffers</a:t>
          </a:r>
        </a:p>
      </dgm:t>
    </dgm:pt>
    <dgm:pt modelId="{0B9C51BA-E542-4D76-B4FD-24004416F2B3}" type="parTrans" cxnId="{1AA52B6A-3FE2-4073-A7E2-F8833F4B9EA3}">
      <dgm:prSet/>
      <dgm:spPr/>
      <dgm:t>
        <a:bodyPr/>
        <a:lstStyle/>
        <a:p>
          <a:endParaRPr lang="en-US"/>
        </a:p>
      </dgm:t>
    </dgm:pt>
    <dgm:pt modelId="{BED250F4-5119-4D78-BD8B-CF7DCABD2438}" type="sibTrans" cxnId="{1AA52B6A-3FE2-4073-A7E2-F8833F4B9EA3}">
      <dgm:prSet/>
      <dgm:spPr/>
      <dgm:t>
        <a:bodyPr/>
        <a:lstStyle/>
        <a:p>
          <a:endParaRPr lang="en-US"/>
        </a:p>
      </dgm:t>
    </dgm:pt>
    <dgm:pt modelId="{E320BB39-7581-45B7-B1AE-4316DCDA5760}">
      <dgm:prSet phldrT="[Text]" phldr="1"/>
      <dgm:spPr/>
      <dgm:t>
        <a:bodyPr/>
        <a:lstStyle/>
        <a:p>
          <a:endParaRPr lang="en-US"/>
        </a:p>
      </dgm:t>
    </dgm:pt>
    <dgm:pt modelId="{992D8E06-D735-4B36-AF5E-86C0104CD7FC}" type="parTrans" cxnId="{839EA43D-2C21-4B23-B6E9-8A8D3EFA625B}">
      <dgm:prSet/>
      <dgm:spPr/>
      <dgm:t>
        <a:bodyPr/>
        <a:lstStyle/>
        <a:p>
          <a:endParaRPr lang="en-US"/>
        </a:p>
      </dgm:t>
    </dgm:pt>
    <dgm:pt modelId="{7B93E3AE-443A-46CA-9F54-A2C4337365CD}" type="sibTrans" cxnId="{839EA43D-2C21-4B23-B6E9-8A8D3EFA625B}">
      <dgm:prSet/>
      <dgm:spPr/>
      <dgm:t>
        <a:bodyPr/>
        <a:lstStyle/>
        <a:p>
          <a:endParaRPr lang="en-US"/>
        </a:p>
      </dgm:t>
    </dgm:pt>
    <dgm:pt modelId="{E4167347-0EE3-4A32-92FF-93AA42C923F8}">
      <dgm:prSet phldrT="[Text]" phldr="1"/>
      <dgm:spPr/>
      <dgm:t>
        <a:bodyPr/>
        <a:lstStyle/>
        <a:p>
          <a:endParaRPr lang="en-US" dirty="0"/>
        </a:p>
      </dgm:t>
    </dgm:pt>
    <dgm:pt modelId="{7AE02091-061B-4B89-9FD4-E827A6712B3A}" type="parTrans" cxnId="{15210930-1113-422B-863B-459B860549CF}">
      <dgm:prSet/>
      <dgm:spPr/>
      <dgm:t>
        <a:bodyPr/>
        <a:lstStyle/>
        <a:p>
          <a:endParaRPr lang="en-US"/>
        </a:p>
      </dgm:t>
    </dgm:pt>
    <dgm:pt modelId="{BB551E81-451F-4B28-A894-D2857AF17AEB}" type="sibTrans" cxnId="{15210930-1113-422B-863B-459B860549CF}">
      <dgm:prSet/>
      <dgm:spPr/>
      <dgm:t>
        <a:bodyPr/>
        <a:lstStyle/>
        <a:p>
          <a:endParaRPr lang="en-US"/>
        </a:p>
      </dgm:t>
    </dgm:pt>
    <dgm:pt modelId="{C4941273-FCB9-417B-B0AC-9CC24F37EE7B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Wastewater</a:t>
          </a:r>
        </a:p>
      </dgm:t>
    </dgm:pt>
    <dgm:pt modelId="{E1F2F875-7BF4-4EDB-97BF-95446A70B653}" type="parTrans" cxnId="{B8AE9CBC-F2C2-40A9-A5B1-9AD03A62CBDB}">
      <dgm:prSet/>
      <dgm:spPr/>
      <dgm:t>
        <a:bodyPr/>
        <a:lstStyle/>
        <a:p>
          <a:endParaRPr lang="en-US"/>
        </a:p>
      </dgm:t>
    </dgm:pt>
    <dgm:pt modelId="{0789D44B-889C-4E2B-90A1-B698D7DE456D}" type="sibTrans" cxnId="{B8AE9CBC-F2C2-40A9-A5B1-9AD03A62CBDB}">
      <dgm:prSet/>
      <dgm:spPr/>
      <dgm:t>
        <a:bodyPr/>
        <a:lstStyle/>
        <a:p>
          <a:endParaRPr lang="en-US"/>
        </a:p>
      </dgm:t>
    </dgm:pt>
    <dgm:pt modelId="{648FD9D6-127B-454C-824C-B92E85470342}">
      <dgm:prSet phldrT="[Text]"/>
      <dgm:spPr/>
      <dgm:t>
        <a:bodyPr/>
        <a:lstStyle/>
        <a:p>
          <a:endParaRPr lang="en-US" dirty="0"/>
        </a:p>
      </dgm:t>
    </dgm:pt>
    <dgm:pt modelId="{B81075CF-FA72-48D8-9488-F01338C440F9}" type="parTrans" cxnId="{3410B3A6-783A-490B-9667-138814F03D3C}">
      <dgm:prSet/>
      <dgm:spPr/>
      <dgm:t>
        <a:bodyPr/>
        <a:lstStyle/>
        <a:p>
          <a:endParaRPr lang="en-US"/>
        </a:p>
      </dgm:t>
    </dgm:pt>
    <dgm:pt modelId="{E65E8A61-7A9D-46AB-B89E-B86EEB6C87D0}" type="sibTrans" cxnId="{3410B3A6-783A-490B-9667-138814F03D3C}">
      <dgm:prSet/>
      <dgm:spPr/>
      <dgm:t>
        <a:bodyPr/>
        <a:lstStyle/>
        <a:p>
          <a:endParaRPr lang="en-US"/>
        </a:p>
      </dgm:t>
    </dgm:pt>
    <dgm:pt modelId="{B94394D5-E4E2-4C5F-8CF6-BD20116B46D8}">
      <dgm:prSet phldrT="[Text]"/>
      <dgm:spPr/>
      <dgm:t>
        <a:bodyPr/>
        <a:lstStyle/>
        <a:p>
          <a:r>
            <a:rPr lang="en-US" dirty="0"/>
            <a:t>December 12</a:t>
          </a:r>
        </a:p>
      </dgm:t>
    </dgm:pt>
    <dgm:pt modelId="{F7A67109-B94A-4776-B4FA-AE2E1477DFC9}" type="parTrans" cxnId="{FD45C0D5-E6B8-43C8-9575-495500980767}">
      <dgm:prSet/>
      <dgm:spPr/>
      <dgm:t>
        <a:bodyPr/>
        <a:lstStyle/>
        <a:p>
          <a:endParaRPr lang="en-US"/>
        </a:p>
      </dgm:t>
    </dgm:pt>
    <dgm:pt modelId="{9D06411B-95B2-4958-B157-2FA61895130C}" type="sibTrans" cxnId="{FD45C0D5-E6B8-43C8-9575-495500980767}">
      <dgm:prSet/>
      <dgm:spPr/>
      <dgm:t>
        <a:bodyPr/>
        <a:lstStyle/>
        <a:p>
          <a:endParaRPr lang="en-US"/>
        </a:p>
      </dgm:t>
    </dgm:pt>
    <dgm:pt modelId="{68E4632D-58F6-4160-96ED-6607B89D83E2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Agriculture</a:t>
          </a:r>
        </a:p>
      </dgm:t>
    </dgm:pt>
    <dgm:pt modelId="{57E1209E-F6B9-4C78-A730-CC1E77009DA7}" type="parTrans" cxnId="{85543572-5378-4221-A5F7-5639DCA6DB2D}">
      <dgm:prSet/>
      <dgm:spPr/>
      <dgm:t>
        <a:bodyPr/>
        <a:lstStyle/>
        <a:p>
          <a:endParaRPr lang="en-US"/>
        </a:p>
      </dgm:t>
    </dgm:pt>
    <dgm:pt modelId="{E1089D2D-3D88-46E8-95A9-EA24D76C9B53}" type="sibTrans" cxnId="{85543572-5378-4221-A5F7-5639DCA6DB2D}">
      <dgm:prSet/>
      <dgm:spPr/>
      <dgm:t>
        <a:bodyPr/>
        <a:lstStyle/>
        <a:p>
          <a:endParaRPr lang="en-US"/>
        </a:p>
      </dgm:t>
    </dgm:pt>
    <dgm:pt modelId="{A23472CD-1D39-439E-9849-B420B6BAD170}">
      <dgm:prSet phldrT="[Text]"/>
      <dgm:spPr/>
      <dgm:t>
        <a:bodyPr/>
        <a:lstStyle/>
        <a:p>
          <a:endParaRPr lang="en-US" dirty="0"/>
        </a:p>
      </dgm:t>
    </dgm:pt>
    <dgm:pt modelId="{A8204C95-4EF1-4271-8515-250842760904}" type="parTrans" cxnId="{7F4070C2-FB70-4FCB-A0D5-25236912AA3D}">
      <dgm:prSet/>
      <dgm:spPr/>
      <dgm:t>
        <a:bodyPr/>
        <a:lstStyle/>
        <a:p>
          <a:endParaRPr lang="en-US"/>
        </a:p>
      </dgm:t>
    </dgm:pt>
    <dgm:pt modelId="{38FB7FED-C64A-4F48-A707-7230DEA341DA}" type="sibTrans" cxnId="{7F4070C2-FB70-4FCB-A0D5-25236912AA3D}">
      <dgm:prSet/>
      <dgm:spPr/>
      <dgm:t>
        <a:bodyPr/>
        <a:lstStyle/>
        <a:p>
          <a:endParaRPr lang="en-US"/>
        </a:p>
      </dgm:t>
    </dgm:pt>
    <dgm:pt modelId="{65EE867D-FEAF-4263-8DF0-2ACFC1F6ED4C}">
      <dgm:prSet phldrT="[Text]"/>
      <dgm:spPr/>
      <dgm:t>
        <a:bodyPr/>
        <a:lstStyle/>
        <a:p>
          <a:r>
            <a:rPr lang="en-US" dirty="0"/>
            <a:t>December 13</a:t>
          </a:r>
        </a:p>
      </dgm:t>
    </dgm:pt>
    <dgm:pt modelId="{5CDED52C-EBC9-40D0-901F-8251B052B0AE}" type="parTrans" cxnId="{2458E0F6-0772-435F-8FC0-D13E222C8811}">
      <dgm:prSet/>
      <dgm:spPr/>
      <dgm:t>
        <a:bodyPr/>
        <a:lstStyle/>
        <a:p>
          <a:endParaRPr lang="en-US"/>
        </a:p>
      </dgm:t>
    </dgm:pt>
    <dgm:pt modelId="{EC09D1A7-008C-46E4-98EA-BA2FCC264EFC}" type="sibTrans" cxnId="{2458E0F6-0772-435F-8FC0-D13E222C8811}">
      <dgm:prSet/>
      <dgm:spPr/>
      <dgm:t>
        <a:bodyPr/>
        <a:lstStyle/>
        <a:p>
          <a:endParaRPr lang="en-US"/>
        </a:p>
      </dgm:t>
    </dgm:pt>
    <dgm:pt modelId="{232B3BE3-1E20-462C-A764-425EA3BD9986}">
      <dgm:prSet phldrT="[Text]"/>
      <dgm:spPr/>
      <dgm:t>
        <a:bodyPr/>
        <a:lstStyle/>
        <a:p>
          <a:r>
            <a:rPr lang="en-US" dirty="0"/>
            <a:t>January 25</a:t>
          </a:r>
        </a:p>
      </dgm:t>
    </dgm:pt>
    <dgm:pt modelId="{444889E1-0A12-4AB7-8069-949D2AAA1C2D}" type="parTrans" cxnId="{158B9EE0-AE1C-4565-A3FC-12F59554E3A9}">
      <dgm:prSet/>
      <dgm:spPr/>
      <dgm:t>
        <a:bodyPr/>
        <a:lstStyle/>
        <a:p>
          <a:endParaRPr lang="en-US"/>
        </a:p>
      </dgm:t>
    </dgm:pt>
    <dgm:pt modelId="{9885E297-15F4-4B12-8DDF-E4A3BFF35186}" type="sibTrans" cxnId="{158B9EE0-AE1C-4565-A3FC-12F59554E3A9}">
      <dgm:prSet/>
      <dgm:spPr/>
      <dgm:t>
        <a:bodyPr/>
        <a:lstStyle/>
        <a:p>
          <a:endParaRPr lang="en-US"/>
        </a:p>
      </dgm:t>
    </dgm:pt>
    <dgm:pt modelId="{28052136-83B7-42B0-B7CB-B0CEB390C6A4}">
      <dgm:prSet phldrT="[Text]" phldr="1"/>
      <dgm:spPr/>
      <dgm:t>
        <a:bodyPr/>
        <a:lstStyle/>
        <a:p>
          <a:endParaRPr lang="en-US" dirty="0"/>
        </a:p>
      </dgm:t>
    </dgm:pt>
    <dgm:pt modelId="{83861EDC-4771-4012-AFA7-A6A97BEEFB61}" type="parTrans" cxnId="{BD81DC35-9B1D-40E4-831C-90AB3263DA38}">
      <dgm:prSet/>
      <dgm:spPr/>
      <dgm:t>
        <a:bodyPr/>
        <a:lstStyle/>
        <a:p>
          <a:endParaRPr lang="en-US"/>
        </a:p>
      </dgm:t>
    </dgm:pt>
    <dgm:pt modelId="{341D62C7-8B13-4201-8796-1E11BA253C4D}" type="sibTrans" cxnId="{BD81DC35-9B1D-40E4-831C-90AB3263DA38}">
      <dgm:prSet/>
      <dgm:spPr/>
      <dgm:t>
        <a:bodyPr/>
        <a:lstStyle/>
        <a:p>
          <a:endParaRPr lang="en-US"/>
        </a:p>
      </dgm:t>
    </dgm:pt>
    <dgm:pt modelId="{FA0262F2-9843-49B5-A830-33043C1C3FDC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Steering Committee</a:t>
          </a:r>
        </a:p>
      </dgm:t>
    </dgm:pt>
    <dgm:pt modelId="{49841669-6150-46EE-BA75-74B8E0ACF7FA}" type="parTrans" cxnId="{F7B244BA-8A90-403E-BEA2-52F0C1942A73}">
      <dgm:prSet/>
      <dgm:spPr/>
      <dgm:t>
        <a:bodyPr/>
        <a:lstStyle/>
        <a:p>
          <a:endParaRPr lang="en-US"/>
        </a:p>
      </dgm:t>
    </dgm:pt>
    <dgm:pt modelId="{75FF2230-C750-4788-9B53-3DB8CFC1B76D}" type="sibTrans" cxnId="{F7B244BA-8A90-403E-BEA2-52F0C1942A73}">
      <dgm:prSet/>
      <dgm:spPr/>
      <dgm:t>
        <a:bodyPr/>
        <a:lstStyle/>
        <a:p>
          <a:endParaRPr lang="en-US"/>
        </a:p>
      </dgm:t>
    </dgm:pt>
    <dgm:pt modelId="{D5C761FE-C961-4CCE-BA4B-B611DF4C0B8D}">
      <dgm:prSet phldrT="[Text]"/>
      <dgm:spPr/>
      <dgm:t>
        <a:bodyPr/>
        <a:lstStyle/>
        <a:p>
          <a:r>
            <a:rPr lang="en-US" dirty="0"/>
            <a:t>February 28</a:t>
          </a:r>
        </a:p>
      </dgm:t>
    </dgm:pt>
    <dgm:pt modelId="{5A3D289C-CF32-4DAD-80F7-3474D36EBA22}" type="parTrans" cxnId="{43FD9B42-5B6C-4457-8FF4-66FE39B83656}">
      <dgm:prSet/>
      <dgm:spPr/>
      <dgm:t>
        <a:bodyPr/>
        <a:lstStyle/>
        <a:p>
          <a:endParaRPr lang="en-US"/>
        </a:p>
      </dgm:t>
    </dgm:pt>
    <dgm:pt modelId="{F414EEBB-18CF-40BE-8695-0876F4C97A5E}" type="sibTrans" cxnId="{43FD9B42-5B6C-4457-8FF4-66FE39B83656}">
      <dgm:prSet/>
      <dgm:spPr/>
      <dgm:t>
        <a:bodyPr/>
        <a:lstStyle/>
        <a:p>
          <a:endParaRPr lang="en-US"/>
        </a:p>
      </dgm:t>
    </dgm:pt>
    <dgm:pt modelId="{E6A0DBC4-EFFA-43E5-9890-7FAD8E88590C}">
      <dgm:prSet phldrT="[Text]"/>
      <dgm:spPr/>
      <dgm:t>
        <a:bodyPr/>
        <a:lstStyle/>
        <a:p>
          <a:endParaRPr lang="en-US" dirty="0"/>
        </a:p>
      </dgm:t>
    </dgm:pt>
    <dgm:pt modelId="{BC3BE0E6-0003-4816-859D-189DAF40CAE6}" type="parTrans" cxnId="{D560664F-A045-4E42-AB81-FE3E5B7318A0}">
      <dgm:prSet/>
      <dgm:spPr/>
      <dgm:t>
        <a:bodyPr/>
        <a:lstStyle/>
        <a:p>
          <a:endParaRPr lang="en-US"/>
        </a:p>
      </dgm:t>
    </dgm:pt>
    <dgm:pt modelId="{61ABE2EC-6BEE-4258-9EC1-0158C8F27B2B}" type="sibTrans" cxnId="{D560664F-A045-4E42-AB81-FE3E5B7318A0}">
      <dgm:prSet/>
      <dgm:spPr/>
      <dgm:t>
        <a:bodyPr/>
        <a:lstStyle/>
        <a:p>
          <a:endParaRPr lang="en-US"/>
        </a:p>
      </dgm:t>
    </dgm:pt>
    <dgm:pt modelId="{828FE45B-941F-413C-8810-CB9427D2CD9D}">
      <dgm:prSet phldrT="[Text]"/>
      <dgm:spPr/>
      <dgm:t>
        <a:bodyPr/>
        <a:lstStyle/>
        <a:p>
          <a:r>
            <a:rPr lang="en-US" dirty="0"/>
            <a:t>December 1</a:t>
          </a:r>
        </a:p>
      </dgm:t>
    </dgm:pt>
    <dgm:pt modelId="{0CB79548-73E5-4A52-AE97-F0056BE0F3B3}" type="parTrans" cxnId="{AFEDB569-6C23-43A2-8B76-582CB9B50F81}">
      <dgm:prSet/>
      <dgm:spPr/>
      <dgm:t>
        <a:bodyPr/>
        <a:lstStyle/>
        <a:p>
          <a:endParaRPr lang="en-US"/>
        </a:p>
      </dgm:t>
    </dgm:pt>
    <dgm:pt modelId="{BD620B7F-71FB-4A46-8750-80EFF63A044A}" type="sibTrans" cxnId="{AFEDB569-6C23-43A2-8B76-582CB9B50F81}">
      <dgm:prSet/>
      <dgm:spPr/>
      <dgm:t>
        <a:bodyPr/>
        <a:lstStyle/>
        <a:p>
          <a:endParaRPr lang="en-US"/>
        </a:p>
      </dgm:t>
    </dgm:pt>
    <dgm:pt modelId="{1E374C51-345E-44C7-A4D0-112A536CBF54}">
      <dgm:prSet phldrT="[Text]"/>
      <dgm:spPr/>
      <dgm:t>
        <a:bodyPr/>
        <a:lstStyle/>
        <a:p>
          <a:r>
            <a:rPr lang="en-US" dirty="0"/>
            <a:t>November 17</a:t>
          </a:r>
        </a:p>
      </dgm:t>
    </dgm:pt>
    <dgm:pt modelId="{C447ECC2-E45A-4EE9-B4F9-450FB09EE5F8}" type="parTrans" cxnId="{5F11E365-8D2D-4391-9426-83DDC3DE5750}">
      <dgm:prSet/>
      <dgm:spPr/>
      <dgm:t>
        <a:bodyPr/>
        <a:lstStyle/>
        <a:p>
          <a:endParaRPr lang="en-US"/>
        </a:p>
      </dgm:t>
    </dgm:pt>
    <dgm:pt modelId="{DBB15ADD-5DC2-4DE9-A9D7-14B1F593AF09}" type="sibTrans" cxnId="{5F11E365-8D2D-4391-9426-83DDC3DE5750}">
      <dgm:prSet/>
      <dgm:spPr/>
      <dgm:t>
        <a:bodyPr/>
        <a:lstStyle/>
        <a:p>
          <a:endParaRPr lang="en-US"/>
        </a:p>
      </dgm:t>
    </dgm:pt>
    <dgm:pt modelId="{243CB622-4D13-47FC-AECE-725D81F029C9}">
      <dgm:prSet phldrT="[Text]"/>
      <dgm:spPr/>
      <dgm:t>
        <a:bodyPr/>
        <a:lstStyle/>
        <a:p>
          <a:r>
            <a:rPr lang="en-US" dirty="0"/>
            <a:t>January 26</a:t>
          </a:r>
        </a:p>
      </dgm:t>
    </dgm:pt>
    <dgm:pt modelId="{BFD424E1-6D6F-42B3-A101-93BD77AC8A30}" type="parTrans" cxnId="{2E93D3B6-BE83-49F7-8165-4DA15071C509}">
      <dgm:prSet/>
      <dgm:spPr/>
      <dgm:t>
        <a:bodyPr/>
        <a:lstStyle/>
        <a:p>
          <a:endParaRPr lang="en-US"/>
        </a:p>
      </dgm:t>
    </dgm:pt>
    <dgm:pt modelId="{FE3D2829-E782-4439-A57F-D47A9140457D}" type="sibTrans" cxnId="{2E93D3B6-BE83-49F7-8165-4DA15071C509}">
      <dgm:prSet/>
      <dgm:spPr/>
      <dgm:t>
        <a:bodyPr/>
        <a:lstStyle/>
        <a:p>
          <a:endParaRPr lang="en-US"/>
        </a:p>
      </dgm:t>
    </dgm:pt>
    <dgm:pt modelId="{B822832E-DFAA-4D0A-80BF-1E4CEAD8AF36}">
      <dgm:prSet phldrT="[Text]"/>
      <dgm:spPr/>
      <dgm:t>
        <a:bodyPr/>
        <a:lstStyle/>
        <a:p>
          <a:endParaRPr lang="en-US" dirty="0"/>
        </a:p>
      </dgm:t>
    </dgm:pt>
    <dgm:pt modelId="{6A112D47-EEDC-4D0E-AF7D-164BA61BD3F1}" type="parTrans" cxnId="{773EA526-B4D8-4722-AD3F-67188447B056}">
      <dgm:prSet/>
      <dgm:spPr/>
      <dgm:t>
        <a:bodyPr/>
        <a:lstStyle/>
        <a:p>
          <a:endParaRPr lang="en-US"/>
        </a:p>
      </dgm:t>
    </dgm:pt>
    <dgm:pt modelId="{6F07AE06-2131-42EC-9DF1-37BC3F49CA76}" type="sibTrans" cxnId="{773EA526-B4D8-4722-AD3F-67188447B056}">
      <dgm:prSet/>
      <dgm:spPr/>
      <dgm:t>
        <a:bodyPr/>
        <a:lstStyle/>
        <a:p>
          <a:endParaRPr lang="en-US"/>
        </a:p>
      </dgm:t>
    </dgm:pt>
    <dgm:pt modelId="{5F0A4226-FDCD-4583-BB28-A8FF6A46E02C}">
      <dgm:prSet phldrT="[Text]"/>
      <dgm:spPr/>
      <dgm:t>
        <a:bodyPr/>
        <a:lstStyle/>
        <a:p>
          <a:endParaRPr lang="en-US" dirty="0"/>
        </a:p>
      </dgm:t>
    </dgm:pt>
    <dgm:pt modelId="{15434073-17F8-47E1-93DB-B55329F7E527}" type="parTrans" cxnId="{00FE4CC6-6844-4335-81F4-53CCDB73D7E2}">
      <dgm:prSet/>
      <dgm:spPr/>
      <dgm:t>
        <a:bodyPr/>
        <a:lstStyle/>
        <a:p>
          <a:endParaRPr lang="en-US"/>
        </a:p>
      </dgm:t>
    </dgm:pt>
    <dgm:pt modelId="{042F4338-21CA-4B65-BB7E-4137DD1047AD}" type="sibTrans" cxnId="{00FE4CC6-6844-4335-81F4-53CCDB73D7E2}">
      <dgm:prSet/>
      <dgm:spPr/>
      <dgm:t>
        <a:bodyPr/>
        <a:lstStyle/>
        <a:p>
          <a:endParaRPr lang="en-US"/>
        </a:p>
      </dgm:t>
    </dgm:pt>
    <dgm:pt modelId="{7BB06001-004A-449A-A77A-E874AD94916B}">
      <dgm:prSet phldrT="[Text]"/>
      <dgm:spPr/>
      <dgm:t>
        <a:bodyPr/>
        <a:lstStyle/>
        <a:p>
          <a:r>
            <a:rPr lang="en-US" dirty="0"/>
            <a:t>February 8</a:t>
          </a:r>
        </a:p>
      </dgm:t>
    </dgm:pt>
    <dgm:pt modelId="{64CE44E6-AB69-4930-A67A-D26F13ACC05B}" type="parTrans" cxnId="{244C5BB5-2288-477A-B7CB-A8EC4D436427}">
      <dgm:prSet/>
      <dgm:spPr/>
      <dgm:t>
        <a:bodyPr/>
        <a:lstStyle/>
        <a:p>
          <a:endParaRPr lang="en-US"/>
        </a:p>
      </dgm:t>
    </dgm:pt>
    <dgm:pt modelId="{308B1EA3-B5B1-4C36-80E1-2C2A4A344F7E}" type="sibTrans" cxnId="{244C5BB5-2288-477A-B7CB-A8EC4D436427}">
      <dgm:prSet/>
      <dgm:spPr/>
      <dgm:t>
        <a:bodyPr/>
        <a:lstStyle/>
        <a:p>
          <a:endParaRPr lang="en-US"/>
        </a:p>
      </dgm:t>
    </dgm:pt>
    <dgm:pt modelId="{95553EB1-77B0-4B1A-A583-D408391CBA70}">
      <dgm:prSet phldrT="[Text]"/>
      <dgm:spPr/>
      <dgm:t>
        <a:bodyPr/>
        <a:lstStyle/>
        <a:p>
          <a:endParaRPr lang="en-US" dirty="0"/>
        </a:p>
      </dgm:t>
    </dgm:pt>
    <dgm:pt modelId="{08043BBF-5D53-4471-A56E-7FDCAE9A7503}" type="parTrans" cxnId="{CAA68396-0399-4C70-B9AE-EB36E0502651}">
      <dgm:prSet/>
      <dgm:spPr/>
      <dgm:t>
        <a:bodyPr/>
        <a:lstStyle/>
        <a:p>
          <a:endParaRPr lang="en-US"/>
        </a:p>
      </dgm:t>
    </dgm:pt>
    <dgm:pt modelId="{AF994DB1-11E8-4CF7-B383-0E99F713A796}" type="sibTrans" cxnId="{CAA68396-0399-4C70-B9AE-EB36E0502651}">
      <dgm:prSet/>
      <dgm:spPr/>
      <dgm:t>
        <a:bodyPr/>
        <a:lstStyle/>
        <a:p>
          <a:endParaRPr lang="en-US"/>
        </a:p>
      </dgm:t>
    </dgm:pt>
    <dgm:pt modelId="{5E3B0AF6-27E7-403E-AEBC-D459ACFBA4A7}">
      <dgm:prSet phldrT="[Text]"/>
      <dgm:spPr/>
      <dgm:t>
        <a:bodyPr/>
        <a:lstStyle/>
        <a:p>
          <a:r>
            <a:rPr lang="en-US" dirty="0"/>
            <a:t>February 27</a:t>
          </a:r>
        </a:p>
      </dgm:t>
    </dgm:pt>
    <dgm:pt modelId="{B925ED1B-C7E7-462D-98AD-46DB4094EC66}" type="parTrans" cxnId="{47B0E9D0-428E-4667-9704-6BF123B1A602}">
      <dgm:prSet/>
      <dgm:spPr/>
      <dgm:t>
        <a:bodyPr/>
        <a:lstStyle/>
        <a:p>
          <a:endParaRPr lang="en-US"/>
        </a:p>
      </dgm:t>
    </dgm:pt>
    <dgm:pt modelId="{F68694FD-2D5E-452F-B3B2-DDF0730E347E}" type="sibTrans" cxnId="{47B0E9D0-428E-4667-9704-6BF123B1A602}">
      <dgm:prSet/>
      <dgm:spPr/>
      <dgm:t>
        <a:bodyPr/>
        <a:lstStyle/>
        <a:p>
          <a:endParaRPr lang="en-US"/>
        </a:p>
      </dgm:t>
    </dgm:pt>
    <dgm:pt modelId="{F1073F0F-83B0-4382-ADB6-27693DEDC39E}">
      <dgm:prSet phldrT="[Text]"/>
      <dgm:spPr/>
      <dgm:t>
        <a:bodyPr/>
        <a:lstStyle/>
        <a:p>
          <a:endParaRPr lang="en-US" dirty="0"/>
        </a:p>
      </dgm:t>
    </dgm:pt>
    <dgm:pt modelId="{6F884756-6B9E-432B-B923-398A19B3C9B7}" type="parTrans" cxnId="{0EA3D414-7406-45C6-A08E-8AA6872FF5B1}">
      <dgm:prSet/>
      <dgm:spPr/>
      <dgm:t>
        <a:bodyPr/>
        <a:lstStyle/>
        <a:p>
          <a:endParaRPr lang="en-US"/>
        </a:p>
      </dgm:t>
    </dgm:pt>
    <dgm:pt modelId="{4EE7B497-B614-48F5-A12E-711A657BACEC}" type="sibTrans" cxnId="{0EA3D414-7406-45C6-A08E-8AA6872FF5B1}">
      <dgm:prSet/>
      <dgm:spPr/>
      <dgm:t>
        <a:bodyPr/>
        <a:lstStyle/>
        <a:p>
          <a:endParaRPr lang="en-US"/>
        </a:p>
      </dgm:t>
    </dgm:pt>
    <dgm:pt modelId="{E5160ECA-93F4-49D4-8910-AF40725ECD7B}">
      <dgm:prSet phldrT="[Text]"/>
      <dgm:spPr/>
      <dgm:t>
        <a:bodyPr/>
        <a:lstStyle/>
        <a:p>
          <a:r>
            <a:rPr lang="en-US" dirty="0"/>
            <a:t>March 1</a:t>
          </a:r>
        </a:p>
      </dgm:t>
    </dgm:pt>
    <dgm:pt modelId="{6CC55860-3415-4C22-B91F-A9C6AA1731D8}" type="parTrans" cxnId="{51A1A331-28F5-4DA5-8471-C48BC5CF51AE}">
      <dgm:prSet/>
      <dgm:spPr/>
      <dgm:t>
        <a:bodyPr/>
        <a:lstStyle/>
        <a:p>
          <a:endParaRPr lang="en-US"/>
        </a:p>
      </dgm:t>
    </dgm:pt>
    <dgm:pt modelId="{A7F91A8F-3325-43D5-A062-5264C356BB50}" type="sibTrans" cxnId="{51A1A331-28F5-4DA5-8471-C48BC5CF51AE}">
      <dgm:prSet/>
      <dgm:spPr/>
      <dgm:t>
        <a:bodyPr/>
        <a:lstStyle/>
        <a:p>
          <a:endParaRPr lang="en-US"/>
        </a:p>
      </dgm:t>
    </dgm:pt>
    <dgm:pt modelId="{0CEB322C-E8CC-4490-B50E-A54DD4BE325A}">
      <dgm:prSet phldrT="[Text]"/>
      <dgm:spPr/>
      <dgm:t>
        <a:bodyPr/>
        <a:lstStyle/>
        <a:p>
          <a:endParaRPr lang="en-US" dirty="0"/>
        </a:p>
      </dgm:t>
    </dgm:pt>
    <dgm:pt modelId="{E4726F0C-6E46-4A9A-B59A-13D4A9231B58}" type="parTrans" cxnId="{14A15B2C-143F-48E7-B83C-5AB931A3C532}">
      <dgm:prSet/>
      <dgm:spPr/>
      <dgm:t>
        <a:bodyPr/>
        <a:lstStyle/>
        <a:p>
          <a:endParaRPr lang="en-US"/>
        </a:p>
      </dgm:t>
    </dgm:pt>
    <dgm:pt modelId="{F32B1CA4-43B3-41DA-BF9A-603EA5C6EA70}" type="sibTrans" cxnId="{14A15B2C-143F-48E7-B83C-5AB931A3C532}">
      <dgm:prSet/>
      <dgm:spPr/>
      <dgm:t>
        <a:bodyPr/>
        <a:lstStyle/>
        <a:p>
          <a:endParaRPr lang="en-US"/>
        </a:p>
      </dgm:t>
    </dgm:pt>
    <dgm:pt modelId="{05076235-E4E4-4180-A106-EDFD11EB0B33}">
      <dgm:prSet phldrT="[Text]"/>
      <dgm:spPr/>
      <dgm:t>
        <a:bodyPr/>
        <a:lstStyle/>
        <a:p>
          <a:r>
            <a:rPr lang="en-US" dirty="0"/>
            <a:t>March 15</a:t>
          </a:r>
        </a:p>
      </dgm:t>
    </dgm:pt>
    <dgm:pt modelId="{1E0673ED-7EDE-4559-8DB2-E13FC6D2EC48}" type="parTrans" cxnId="{01146C7A-9B9A-43D4-9370-79546BA1E260}">
      <dgm:prSet/>
      <dgm:spPr/>
      <dgm:t>
        <a:bodyPr/>
        <a:lstStyle/>
        <a:p>
          <a:endParaRPr lang="en-US"/>
        </a:p>
      </dgm:t>
    </dgm:pt>
    <dgm:pt modelId="{C20C148B-12A4-4E85-AC15-110F71341E7D}" type="sibTrans" cxnId="{01146C7A-9B9A-43D4-9370-79546BA1E260}">
      <dgm:prSet/>
      <dgm:spPr/>
      <dgm:t>
        <a:bodyPr/>
        <a:lstStyle/>
        <a:p>
          <a:endParaRPr lang="en-US"/>
        </a:p>
      </dgm:t>
    </dgm:pt>
    <dgm:pt modelId="{02453118-220E-461C-91EC-79D03A77C1F4}">
      <dgm:prSet phldrT="[Text]"/>
      <dgm:spPr/>
      <dgm:t>
        <a:bodyPr/>
        <a:lstStyle/>
        <a:p>
          <a:r>
            <a:rPr lang="en-US" dirty="0"/>
            <a:t>March 10</a:t>
          </a:r>
        </a:p>
      </dgm:t>
    </dgm:pt>
    <dgm:pt modelId="{B799F27B-6AD5-480C-9DEB-92FF0637431D}" type="parTrans" cxnId="{B24CDA2C-9609-466F-B46F-2DFBC75AD79E}">
      <dgm:prSet/>
      <dgm:spPr/>
      <dgm:t>
        <a:bodyPr/>
        <a:lstStyle/>
        <a:p>
          <a:endParaRPr lang="en-US"/>
        </a:p>
      </dgm:t>
    </dgm:pt>
    <dgm:pt modelId="{CCC941E0-9A17-4F01-BB68-86403FCE4FFB}" type="sibTrans" cxnId="{B24CDA2C-9609-466F-B46F-2DFBC75AD79E}">
      <dgm:prSet/>
      <dgm:spPr/>
      <dgm:t>
        <a:bodyPr/>
        <a:lstStyle/>
        <a:p>
          <a:endParaRPr lang="en-US"/>
        </a:p>
      </dgm:t>
    </dgm:pt>
    <dgm:pt modelId="{BB5FCB56-C03A-4715-9612-E970A15E9540}" type="pres">
      <dgm:prSet presAssocID="{23D01C35-1CD4-45B8-B014-10EF93B6F23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94C131F-06BB-42A5-A8AC-4C815B617B2F}" type="pres">
      <dgm:prSet presAssocID="{FA0262F2-9843-49B5-A830-33043C1C3FDC}" presName="horFlow" presStyleCnt="0"/>
      <dgm:spPr/>
    </dgm:pt>
    <dgm:pt modelId="{B5F7AD50-4DA0-4C9B-BCAD-08485F917318}" type="pres">
      <dgm:prSet presAssocID="{FA0262F2-9843-49B5-A830-33043C1C3FDC}" presName="bigChev" presStyleLbl="node1" presStyleIdx="0" presStyleCnt="5"/>
      <dgm:spPr/>
    </dgm:pt>
    <dgm:pt modelId="{3C27C5BA-1FD4-4C2E-A5F0-CE2DA70F4AEA}" type="pres">
      <dgm:prSet presAssocID="{C447ECC2-E45A-4EE9-B4F9-450FB09EE5F8}" presName="parTrans" presStyleCnt="0"/>
      <dgm:spPr/>
    </dgm:pt>
    <dgm:pt modelId="{41A73619-8BC8-46A5-8B47-FF1CD2FF3CA8}" type="pres">
      <dgm:prSet presAssocID="{1E374C51-345E-44C7-A4D0-112A536CBF54}" presName="node" presStyleLbl="alignAccFollowNode1" presStyleIdx="0" presStyleCnt="25">
        <dgm:presLayoutVars>
          <dgm:bulletEnabled val="1"/>
        </dgm:presLayoutVars>
      </dgm:prSet>
      <dgm:spPr/>
    </dgm:pt>
    <dgm:pt modelId="{2F577E1C-D2FF-49CE-B043-322DE8B00AB4}" type="pres">
      <dgm:prSet presAssocID="{DBB15ADD-5DC2-4DE9-A9D7-14B1F593AF09}" presName="sibTrans" presStyleCnt="0"/>
      <dgm:spPr/>
    </dgm:pt>
    <dgm:pt modelId="{AB7254F9-1A6F-401C-AA6D-21C882C0DF06}" type="pres">
      <dgm:prSet presAssocID="{828FE45B-941F-413C-8810-CB9427D2CD9D}" presName="node" presStyleLbl="alignAccFollowNode1" presStyleIdx="1" presStyleCnt="25">
        <dgm:presLayoutVars>
          <dgm:bulletEnabled val="1"/>
        </dgm:presLayoutVars>
      </dgm:prSet>
      <dgm:spPr/>
    </dgm:pt>
    <dgm:pt modelId="{E62256F4-8C17-4CEE-8F30-0BE489430A9C}" type="pres">
      <dgm:prSet presAssocID="{BD620B7F-71FB-4A46-8750-80EFF63A044A}" presName="sibTrans" presStyleCnt="0"/>
      <dgm:spPr/>
    </dgm:pt>
    <dgm:pt modelId="{540789CB-8CAD-40AB-9721-C50432F70B6E}" type="pres">
      <dgm:prSet presAssocID="{E6A0DBC4-EFFA-43E5-9890-7FAD8E88590C}" presName="node" presStyleLbl="alignAccFollowNode1" presStyleIdx="2" presStyleCnt="25">
        <dgm:presLayoutVars>
          <dgm:bulletEnabled val="1"/>
        </dgm:presLayoutVars>
      </dgm:prSet>
      <dgm:spPr/>
    </dgm:pt>
    <dgm:pt modelId="{84CE66FA-A0AA-4895-9E08-D98B016D4E20}" type="pres">
      <dgm:prSet presAssocID="{61ABE2EC-6BEE-4258-9EC1-0158C8F27B2B}" presName="sibTrans" presStyleCnt="0"/>
      <dgm:spPr/>
    </dgm:pt>
    <dgm:pt modelId="{D66F1B0B-879B-4AF8-8221-3B188D3EA7F5}" type="pres">
      <dgm:prSet presAssocID="{D5C761FE-C961-4CCE-BA4B-B611DF4C0B8D}" presName="node" presStyleLbl="alignAccFollowNode1" presStyleIdx="3" presStyleCnt="25">
        <dgm:presLayoutVars>
          <dgm:bulletEnabled val="1"/>
        </dgm:presLayoutVars>
      </dgm:prSet>
      <dgm:spPr/>
    </dgm:pt>
    <dgm:pt modelId="{D0D5344E-E5E3-44CE-8F76-E33C51734A0D}" type="pres">
      <dgm:prSet presAssocID="{F414EEBB-18CF-40BE-8695-0876F4C97A5E}" presName="sibTrans" presStyleCnt="0"/>
      <dgm:spPr/>
    </dgm:pt>
    <dgm:pt modelId="{A89AD2BE-3A95-4AA9-AC9F-41083A37D52E}" type="pres">
      <dgm:prSet presAssocID="{F1073F0F-83B0-4382-ADB6-27693DEDC39E}" presName="node" presStyleLbl="alignAccFollowNode1" presStyleIdx="4" presStyleCnt="25">
        <dgm:presLayoutVars>
          <dgm:bulletEnabled val="1"/>
        </dgm:presLayoutVars>
      </dgm:prSet>
      <dgm:spPr/>
    </dgm:pt>
    <dgm:pt modelId="{175F8BDE-1F71-448E-BEBD-386D0403CD30}" type="pres">
      <dgm:prSet presAssocID="{FA0262F2-9843-49B5-A830-33043C1C3FDC}" presName="vSp" presStyleCnt="0"/>
      <dgm:spPr/>
    </dgm:pt>
    <dgm:pt modelId="{8842C83C-6B15-4D3A-AEC6-29C65CDDB05D}" type="pres">
      <dgm:prSet presAssocID="{A97B9950-1721-4A2F-A823-63314518CA85}" presName="horFlow" presStyleCnt="0"/>
      <dgm:spPr/>
    </dgm:pt>
    <dgm:pt modelId="{8105CC0B-8397-4F92-9BD3-6ADA1A520938}" type="pres">
      <dgm:prSet presAssocID="{A97B9950-1721-4A2F-A823-63314518CA85}" presName="bigChev" presStyleLbl="node1" presStyleIdx="1" presStyleCnt="5"/>
      <dgm:spPr/>
    </dgm:pt>
    <dgm:pt modelId="{4DE52BD5-1046-49C5-928D-3D2EFCB0E50D}" type="pres">
      <dgm:prSet presAssocID="{152E7E21-3B90-4C7D-8FF5-0C920E9AD708}" presName="parTrans" presStyleCnt="0"/>
      <dgm:spPr/>
    </dgm:pt>
    <dgm:pt modelId="{AC8308B8-C9AC-4E5E-A0F9-5C59B610063E}" type="pres">
      <dgm:prSet presAssocID="{16A77DBA-806A-4D06-A1A3-285CD4FDB32A}" presName="node" presStyleLbl="alignAccFollowNode1" presStyleIdx="5" presStyleCnt="25">
        <dgm:presLayoutVars>
          <dgm:bulletEnabled val="1"/>
        </dgm:presLayoutVars>
      </dgm:prSet>
      <dgm:spPr/>
    </dgm:pt>
    <dgm:pt modelId="{1FC0ADBF-F706-458E-AA5F-EF6F20F43C64}" type="pres">
      <dgm:prSet presAssocID="{C8791AFE-7527-4D52-84BE-F4BE3BE804C9}" presName="sibTrans" presStyleCnt="0"/>
      <dgm:spPr/>
    </dgm:pt>
    <dgm:pt modelId="{360A77CE-7CFE-4E63-BE53-B3E8442B6F8D}" type="pres">
      <dgm:prSet presAssocID="{CC3F59E2-1483-405A-9DDD-2968E88B8140}" presName="node" presStyleLbl="alignAccFollowNode1" presStyleIdx="6" presStyleCnt="25">
        <dgm:presLayoutVars>
          <dgm:bulletEnabled val="1"/>
        </dgm:presLayoutVars>
      </dgm:prSet>
      <dgm:spPr/>
    </dgm:pt>
    <dgm:pt modelId="{0501B83A-357E-43EF-9D81-94C20B9EE765}" type="pres">
      <dgm:prSet presAssocID="{040AC3A2-D172-485C-808D-62F01222DD61}" presName="sibTrans" presStyleCnt="0"/>
      <dgm:spPr/>
    </dgm:pt>
    <dgm:pt modelId="{780DD035-B9FF-4D81-B987-4E089D2686F0}" type="pres">
      <dgm:prSet presAssocID="{243CB622-4D13-47FC-AECE-725D81F029C9}" presName="node" presStyleLbl="alignAccFollowNode1" presStyleIdx="7" presStyleCnt="25">
        <dgm:presLayoutVars>
          <dgm:bulletEnabled val="1"/>
        </dgm:presLayoutVars>
      </dgm:prSet>
      <dgm:spPr/>
    </dgm:pt>
    <dgm:pt modelId="{5EC16B03-A5FC-412F-8E6F-0D2CCC470EA8}" type="pres">
      <dgm:prSet presAssocID="{FE3D2829-E782-4439-A57F-D47A9140457D}" presName="sibTrans" presStyleCnt="0"/>
      <dgm:spPr/>
    </dgm:pt>
    <dgm:pt modelId="{52DE3192-B5AF-4129-973B-D8018564CCC6}" type="pres">
      <dgm:prSet presAssocID="{B822832E-DFAA-4D0A-80BF-1E4CEAD8AF36}" presName="node" presStyleLbl="alignAccFollowNode1" presStyleIdx="8" presStyleCnt="25">
        <dgm:presLayoutVars>
          <dgm:bulletEnabled val="1"/>
        </dgm:presLayoutVars>
      </dgm:prSet>
      <dgm:spPr/>
    </dgm:pt>
    <dgm:pt modelId="{03D67DE0-B3E7-4871-A190-9844DEE58A7F}" type="pres">
      <dgm:prSet presAssocID="{6F07AE06-2131-42EC-9DF1-37BC3F49CA76}" presName="sibTrans" presStyleCnt="0"/>
      <dgm:spPr/>
    </dgm:pt>
    <dgm:pt modelId="{AD8FC029-A8D8-4DB7-9437-B43BB1E5C9C0}" type="pres">
      <dgm:prSet presAssocID="{E5160ECA-93F4-49D4-8910-AF40725ECD7B}" presName="node" presStyleLbl="alignAccFollowNode1" presStyleIdx="9" presStyleCnt="25">
        <dgm:presLayoutVars>
          <dgm:bulletEnabled val="1"/>
        </dgm:presLayoutVars>
      </dgm:prSet>
      <dgm:spPr/>
    </dgm:pt>
    <dgm:pt modelId="{307DC0A5-5EFF-41B6-8703-F6B2950660C2}" type="pres">
      <dgm:prSet presAssocID="{A97B9950-1721-4A2F-A823-63314518CA85}" presName="vSp" presStyleCnt="0"/>
      <dgm:spPr/>
    </dgm:pt>
    <dgm:pt modelId="{D809C744-EBF2-4F1B-A862-97A7719F90DE}" type="pres">
      <dgm:prSet presAssocID="{25072807-0BED-44B8-BE3E-8570E2F438E6}" presName="horFlow" presStyleCnt="0"/>
      <dgm:spPr/>
    </dgm:pt>
    <dgm:pt modelId="{DAE7F4AF-1A5D-44B6-AFF6-43EA17DAAE37}" type="pres">
      <dgm:prSet presAssocID="{25072807-0BED-44B8-BE3E-8570E2F438E6}" presName="bigChev" presStyleLbl="node1" presStyleIdx="2" presStyleCnt="5"/>
      <dgm:spPr/>
    </dgm:pt>
    <dgm:pt modelId="{95DE6ECB-716D-4EAB-812E-04B72FAF1A2C}" type="pres">
      <dgm:prSet presAssocID="{992D8E06-D735-4B36-AF5E-86C0104CD7FC}" presName="parTrans" presStyleCnt="0"/>
      <dgm:spPr/>
    </dgm:pt>
    <dgm:pt modelId="{63ECC39B-65A4-45F1-B64E-8E592C54C8E9}" type="pres">
      <dgm:prSet presAssocID="{E320BB39-7581-45B7-B1AE-4316DCDA5760}" presName="node" presStyleLbl="alignAccFollowNode1" presStyleIdx="10" presStyleCnt="25">
        <dgm:presLayoutVars>
          <dgm:bulletEnabled val="1"/>
        </dgm:presLayoutVars>
      </dgm:prSet>
      <dgm:spPr/>
    </dgm:pt>
    <dgm:pt modelId="{648E05D9-D584-4660-A407-4062CEB3B564}" type="pres">
      <dgm:prSet presAssocID="{7B93E3AE-443A-46CA-9F54-A2C4337365CD}" presName="sibTrans" presStyleCnt="0"/>
      <dgm:spPr/>
    </dgm:pt>
    <dgm:pt modelId="{0D5DB8E7-89AF-4DE3-966B-3187A7C2ACD8}" type="pres">
      <dgm:prSet presAssocID="{E4167347-0EE3-4A32-92FF-93AA42C923F8}" presName="node" presStyleLbl="alignAccFollowNode1" presStyleIdx="11" presStyleCnt="25">
        <dgm:presLayoutVars>
          <dgm:bulletEnabled val="1"/>
        </dgm:presLayoutVars>
      </dgm:prSet>
      <dgm:spPr/>
    </dgm:pt>
    <dgm:pt modelId="{A57C5826-DDDE-486A-8043-2C7B099E0E4D}" type="pres">
      <dgm:prSet presAssocID="{BB551E81-451F-4B28-A894-D2857AF17AEB}" presName="sibTrans" presStyleCnt="0"/>
      <dgm:spPr/>
    </dgm:pt>
    <dgm:pt modelId="{69E30FEC-3AD6-4103-883F-16E41DD7433D}" type="pres">
      <dgm:prSet presAssocID="{5F0A4226-FDCD-4583-BB28-A8FF6A46E02C}" presName="node" presStyleLbl="alignAccFollowNode1" presStyleIdx="12" presStyleCnt="25">
        <dgm:presLayoutVars>
          <dgm:bulletEnabled val="1"/>
        </dgm:presLayoutVars>
      </dgm:prSet>
      <dgm:spPr/>
    </dgm:pt>
    <dgm:pt modelId="{97143318-1FD8-47F3-B66C-BB236E751DF0}" type="pres">
      <dgm:prSet presAssocID="{042F4338-21CA-4B65-BB7E-4137DD1047AD}" presName="sibTrans" presStyleCnt="0"/>
      <dgm:spPr/>
    </dgm:pt>
    <dgm:pt modelId="{551EAF8C-DCF0-4AB1-BEEB-630AB868EEF1}" type="pres">
      <dgm:prSet presAssocID="{5E3B0AF6-27E7-403E-AEBC-D459ACFBA4A7}" presName="node" presStyleLbl="alignAccFollowNode1" presStyleIdx="13" presStyleCnt="25">
        <dgm:presLayoutVars>
          <dgm:bulletEnabled val="1"/>
        </dgm:presLayoutVars>
      </dgm:prSet>
      <dgm:spPr/>
    </dgm:pt>
    <dgm:pt modelId="{E80621FD-1594-4A4B-815E-CCF6DD6C5F74}" type="pres">
      <dgm:prSet presAssocID="{F68694FD-2D5E-452F-B3B2-DDF0730E347E}" presName="sibTrans" presStyleCnt="0"/>
      <dgm:spPr/>
    </dgm:pt>
    <dgm:pt modelId="{41D528F0-67F4-4F42-BFE1-AC7D27A88BFC}" type="pres">
      <dgm:prSet presAssocID="{0CEB322C-E8CC-4490-B50E-A54DD4BE325A}" presName="node" presStyleLbl="alignAccFollowNode1" presStyleIdx="14" presStyleCnt="25">
        <dgm:presLayoutVars>
          <dgm:bulletEnabled val="1"/>
        </dgm:presLayoutVars>
      </dgm:prSet>
      <dgm:spPr/>
    </dgm:pt>
    <dgm:pt modelId="{352315E1-DD3D-483D-B691-90CB35B58A3C}" type="pres">
      <dgm:prSet presAssocID="{25072807-0BED-44B8-BE3E-8570E2F438E6}" presName="vSp" presStyleCnt="0"/>
      <dgm:spPr/>
    </dgm:pt>
    <dgm:pt modelId="{DDAFE40D-7491-4480-A022-7ED2B6EF55C7}" type="pres">
      <dgm:prSet presAssocID="{C4941273-FCB9-417B-B0AC-9CC24F37EE7B}" presName="horFlow" presStyleCnt="0"/>
      <dgm:spPr/>
    </dgm:pt>
    <dgm:pt modelId="{D88E5C25-D779-4191-960A-20031E36F5C3}" type="pres">
      <dgm:prSet presAssocID="{C4941273-FCB9-417B-B0AC-9CC24F37EE7B}" presName="bigChev" presStyleLbl="node1" presStyleIdx="3" presStyleCnt="5"/>
      <dgm:spPr/>
    </dgm:pt>
    <dgm:pt modelId="{3C50F9B2-9C09-4F02-AE8E-BA2271915CB7}" type="pres">
      <dgm:prSet presAssocID="{B81075CF-FA72-48D8-9488-F01338C440F9}" presName="parTrans" presStyleCnt="0"/>
      <dgm:spPr/>
    </dgm:pt>
    <dgm:pt modelId="{207F6400-4F78-4074-B71F-3652D658E829}" type="pres">
      <dgm:prSet presAssocID="{648FD9D6-127B-454C-824C-B92E85470342}" presName="node" presStyleLbl="alignAccFollowNode1" presStyleIdx="15" presStyleCnt="25">
        <dgm:presLayoutVars>
          <dgm:bulletEnabled val="1"/>
        </dgm:presLayoutVars>
      </dgm:prSet>
      <dgm:spPr/>
    </dgm:pt>
    <dgm:pt modelId="{3889B58C-00D2-46F6-8454-0FA7F5D073D1}" type="pres">
      <dgm:prSet presAssocID="{E65E8A61-7A9D-46AB-B89E-B86EEB6C87D0}" presName="sibTrans" presStyleCnt="0"/>
      <dgm:spPr/>
    </dgm:pt>
    <dgm:pt modelId="{3A5C9A06-95D4-4ADC-B186-9501861416F5}" type="pres">
      <dgm:prSet presAssocID="{B94394D5-E4E2-4C5F-8CF6-BD20116B46D8}" presName="node" presStyleLbl="alignAccFollowNode1" presStyleIdx="16" presStyleCnt="25">
        <dgm:presLayoutVars>
          <dgm:bulletEnabled val="1"/>
        </dgm:presLayoutVars>
      </dgm:prSet>
      <dgm:spPr/>
    </dgm:pt>
    <dgm:pt modelId="{9DDF9618-AEEB-42CA-A663-06B4A0776194}" type="pres">
      <dgm:prSet presAssocID="{9D06411B-95B2-4958-B157-2FA61895130C}" presName="sibTrans" presStyleCnt="0"/>
      <dgm:spPr/>
    </dgm:pt>
    <dgm:pt modelId="{40BC1AD9-5393-4D6D-A684-5E1BCDBDF3FD}" type="pres">
      <dgm:prSet presAssocID="{28052136-83B7-42B0-B7CB-B0CEB390C6A4}" presName="node" presStyleLbl="alignAccFollowNode1" presStyleIdx="17" presStyleCnt="25">
        <dgm:presLayoutVars>
          <dgm:bulletEnabled val="1"/>
        </dgm:presLayoutVars>
      </dgm:prSet>
      <dgm:spPr/>
    </dgm:pt>
    <dgm:pt modelId="{3C3DB2AA-5038-410A-BADE-3B4636D0B507}" type="pres">
      <dgm:prSet presAssocID="{341D62C7-8B13-4201-8796-1E11BA253C4D}" presName="sibTrans" presStyleCnt="0"/>
      <dgm:spPr/>
    </dgm:pt>
    <dgm:pt modelId="{25F05EF7-A904-44A1-BEFD-CBE3695C93F8}" type="pres">
      <dgm:prSet presAssocID="{7BB06001-004A-449A-A77A-E874AD94916B}" presName="node" presStyleLbl="alignAccFollowNode1" presStyleIdx="18" presStyleCnt="25">
        <dgm:presLayoutVars>
          <dgm:bulletEnabled val="1"/>
        </dgm:presLayoutVars>
      </dgm:prSet>
      <dgm:spPr/>
    </dgm:pt>
    <dgm:pt modelId="{E44EA5D7-1ABF-429B-90E5-5CA96C854603}" type="pres">
      <dgm:prSet presAssocID="{308B1EA3-B5B1-4C36-80E1-2C2A4A344F7E}" presName="sibTrans" presStyleCnt="0"/>
      <dgm:spPr/>
    </dgm:pt>
    <dgm:pt modelId="{2617E4FA-1FD3-4042-9CE1-4F222CEEB51D}" type="pres">
      <dgm:prSet presAssocID="{05076235-E4E4-4180-A106-EDFD11EB0B33}" presName="node" presStyleLbl="alignAccFollowNode1" presStyleIdx="19" presStyleCnt="25">
        <dgm:presLayoutVars>
          <dgm:bulletEnabled val="1"/>
        </dgm:presLayoutVars>
      </dgm:prSet>
      <dgm:spPr/>
    </dgm:pt>
    <dgm:pt modelId="{DC902C07-730D-4944-80A1-BD96959B3819}" type="pres">
      <dgm:prSet presAssocID="{C4941273-FCB9-417B-B0AC-9CC24F37EE7B}" presName="vSp" presStyleCnt="0"/>
      <dgm:spPr/>
    </dgm:pt>
    <dgm:pt modelId="{1CE6E6B9-162B-4B4E-9171-50F270458660}" type="pres">
      <dgm:prSet presAssocID="{68E4632D-58F6-4160-96ED-6607B89D83E2}" presName="horFlow" presStyleCnt="0"/>
      <dgm:spPr/>
    </dgm:pt>
    <dgm:pt modelId="{7437A329-9F90-4406-B217-917E4D7451B5}" type="pres">
      <dgm:prSet presAssocID="{68E4632D-58F6-4160-96ED-6607B89D83E2}" presName="bigChev" presStyleLbl="node1" presStyleIdx="4" presStyleCnt="5"/>
      <dgm:spPr/>
    </dgm:pt>
    <dgm:pt modelId="{5A78BB7D-EF2A-431B-A6EE-813B32D840E5}" type="pres">
      <dgm:prSet presAssocID="{A8204C95-4EF1-4271-8515-250842760904}" presName="parTrans" presStyleCnt="0"/>
      <dgm:spPr/>
    </dgm:pt>
    <dgm:pt modelId="{851D309D-6EFB-4409-8F11-60D3239FCDD9}" type="pres">
      <dgm:prSet presAssocID="{A23472CD-1D39-439E-9849-B420B6BAD170}" presName="node" presStyleLbl="alignAccFollowNode1" presStyleIdx="20" presStyleCnt="25">
        <dgm:presLayoutVars>
          <dgm:bulletEnabled val="1"/>
        </dgm:presLayoutVars>
      </dgm:prSet>
      <dgm:spPr/>
    </dgm:pt>
    <dgm:pt modelId="{1673F1F9-445F-46A5-8B2B-D0A016D96C42}" type="pres">
      <dgm:prSet presAssocID="{38FB7FED-C64A-4F48-A707-7230DEA341DA}" presName="sibTrans" presStyleCnt="0"/>
      <dgm:spPr/>
    </dgm:pt>
    <dgm:pt modelId="{FCB9D12A-E56E-4096-99E1-C43EDB13B47F}" type="pres">
      <dgm:prSet presAssocID="{65EE867D-FEAF-4263-8DF0-2ACFC1F6ED4C}" presName="node" presStyleLbl="alignAccFollowNode1" presStyleIdx="21" presStyleCnt="25">
        <dgm:presLayoutVars>
          <dgm:bulletEnabled val="1"/>
        </dgm:presLayoutVars>
      </dgm:prSet>
      <dgm:spPr/>
    </dgm:pt>
    <dgm:pt modelId="{91F17599-13BB-4CE2-81C6-75F900413502}" type="pres">
      <dgm:prSet presAssocID="{EC09D1A7-008C-46E4-98EA-BA2FCC264EFC}" presName="sibTrans" presStyleCnt="0"/>
      <dgm:spPr/>
    </dgm:pt>
    <dgm:pt modelId="{577944A3-CE3C-4E33-B061-E5D62777E642}" type="pres">
      <dgm:prSet presAssocID="{232B3BE3-1E20-462C-A764-425EA3BD9986}" presName="node" presStyleLbl="alignAccFollowNode1" presStyleIdx="22" presStyleCnt="25">
        <dgm:presLayoutVars>
          <dgm:bulletEnabled val="1"/>
        </dgm:presLayoutVars>
      </dgm:prSet>
      <dgm:spPr/>
    </dgm:pt>
    <dgm:pt modelId="{6417A950-E7D4-45A1-AE87-AF4EC4C66AC2}" type="pres">
      <dgm:prSet presAssocID="{9885E297-15F4-4B12-8DDF-E4A3BFF35186}" presName="sibTrans" presStyleCnt="0"/>
      <dgm:spPr/>
    </dgm:pt>
    <dgm:pt modelId="{F48583BB-CD11-4A0D-927E-3CF2EE6201FA}" type="pres">
      <dgm:prSet presAssocID="{95553EB1-77B0-4B1A-A583-D408391CBA70}" presName="node" presStyleLbl="alignAccFollowNode1" presStyleIdx="23" presStyleCnt="25">
        <dgm:presLayoutVars>
          <dgm:bulletEnabled val="1"/>
        </dgm:presLayoutVars>
      </dgm:prSet>
      <dgm:spPr/>
    </dgm:pt>
    <dgm:pt modelId="{1BC907BA-4AE2-425D-99B5-21FA5F426AB2}" type="pres">
      <dgm:prSet presAssocID="{AF994DB1-11E8-4CF7-B383-0E99F713A796}" presName="sibTrans" presStyleCnt="0"/>
      <dgm:spPr/>
    </dgm:pt>
    <dgm:pt modelId="{8F85214B-3F68-4F3B-941A-DC5FCC3568D5}" type="pres">
      <dgm:prSet presAssocID="{02453118-220E-461C-91EC-79D03A77C1F4}" presName="node" presStyleLbl="alignAccFollowNode1" presStyleIdx="24" presStyleCnt="25">
        <dgm:presLayoutVars>
          <dgm:bulletEnabled val="1"/>
        </dgm:presLayoutVars>
      </dgm:prSet>
      <dgm:spPr/>
    </dgm:pt>
  </dgm:ptLst>
  <dgm:cxnLst>
    <dgm:cxn modelId="{D5E4BC01-F4F1-460E-AE7D-7D67072D117A}" type="presOf" srcId="{A97B9950-1721-4A2F-A823-63314518CA85}" destId="{8105CC0B-8397-4F92-9BD3-6ADA1A520938}" srcOrd="0" destOrd="0" presId="urn:microsoft.com/office/officeart/2005/8/layout/lProcess3"/>
    <dgm:cxn modelId="{FDE9EF01-F82A-405A-A243-F3A5AEC441AE}" type="presOf" srcId="{65EE867D-FEAF-4263-8DF0-2ACFC1F6ED4C}" destId="{FCB9D12A-E56E-4096-99E1-C43EDB13B47F}" srcOrd="0" destOrd="0" presId="urn:microsoft.com/office/officeart/2005/8/layout/lProcess3"/>
    <dgm:cxn modelId="{4042220B-46F6-4333-A9E1-CF87E57B1D97}" type="presOf" srcId="{E5160ECA-93F4-49D4-8910-AF40725ECD7B}" destId="{AD8FC029-A8D8-4DB7-9437-B43BB1E5C9C0}" srcOrd="0" destOrd="0" presId="urn:microsoft.com/office/officeart/2005/8/layout/lProcess3"/>
    <dgm:cxn modelId="{8D6AAD0C-7924-44C0-817A-ED1905BFA227}" type="presOf" srcId="{05076235-E4E4-4180-A106-EDFD11EB0B33}" destId="{2617E4FA-1FD3-4042-9CE1-4F222CEEB51D}" srcOrd="0" destOrd="0" presId="urn:microsoft.com/office/officeart/2005/8/layout/lProcess3"/>
    <dgm:cxn modelId="{0EA3D414-7406-45C6-A08E-8AA6872FF5B1}" srcId="{FA0262F2-9843-49B5-A830-33043C1C3FDC}" destId="{F1073F0F-83B0-4382-ADB6-27693DEDC39E}" srcOrd="4" destOrd="0" parTransId="{6F884756-6B9E-432B-B923-398A19B3C9B7}" sibTransId="{4EE7B497-B614-48F5-A12E-711A657BACEC}"/>
    <dgm:cxn modelId="{773EA526-B4D8-4722-AD3F-67188447B056}" srcId="{A97B9950-1721-4A2F-A823-63314518CA85}" destId="{B822832E-DFAA-4D0A-80BF-1E4CEAD8AF36}" srcOrd="3" destOrd="0" parTransId="{6A112D47-EEDC-4D0E-AF7D-164BA61BD3F1}" sibTransId="{6F07AE06-2131-42EC-9DF1-37BC3F49CA76}"/>
    <dgm:cxn modelId="{14A15B2C-143F-48E7-B83C-5AB931A3C532}" srcId="{25072807-0BED-44B8-BE3E-8570E2F438E6}" destId="{0CEB322C-E8CC-4490-B50E-A54DD4BE325A}" srcOrd="4" destOrd="0" parTransId="{E4726F0C-6E46-4A9A-B59A-13D4A9231B58}" sibTransId="{F32B1CA4-43B3-41DA-BF9A-603EA5C6EA70}"/>
    <dgm:cxn modelId="{B24CDA2C-9609-466F-B46F-2DFBC75AD79E}" srcId="{68E4632D-58F6-4160-96ED-6607B89D83E2}" destId="{02453118-220E-461C-91EC-79D03A77C1F4}" srcOrd="4" destOrd="0" parTransId="{B799F27B-6AD5-480C-9DEB-92FF0637431D}" sibTransId="{CCC941E0-9A17-4F01-BB68-86403FCE4FFB}"/>
    <dgm:cxn modelId="{15210930-1113-422B-863B-459B860549CF}" srcId="{25072807-0BED-44B8-BE3E-8570E2F438E6}" destId="{E4167347-0EE3-4A32-92FF-93AA42C923F8}" srcOrd="1" destOrd="0" parTransId="{7AE02091-061B-4B89-9FD4-E827A6712B3A}" sibTransId="{BB551E81-451F-4B28-A894-D2857AF17AEB}"/>
    <dgm:cxn modelId="{51A1A331-28F5-4DA5-8471-C48BC5CF51AE}" srcId="{A97B9950-1721-4A2F-A823-63314518CA85}" destId="{E5160ECA-93F4-49D4-8910-AF40725ECD7B}" srcOrd="4" destOrd="0" parTransId="{6CC55860-3415-4C22-B91F-A9C6AA1731D8}" sibTransId="{A7F91A8F-3325-43D5-A062-5264C356BB50}"/>
    <dgm:cxn modelId="{9A10D835-5A18-48D4-9B5C-60DA5964388D}" type="presOf" srcId="{CC3F59E2-1483-405A-9DDD-2968E88B8140}" destId="{360A77CE-7CFE-4E63-BE53-B3E8442B6F8D}" srcOrd="0" destOrd="0" presId="urn:microsoft.com/office/officeart/2005/8/layout/lProcess3"/>
    <dgm:cxn modelId="{BD81DC35-9B1D-40E4-831C-90AB3263DA38}" srcId="{C4941273-FCB9-417B-B0AC-9CC24F37EE7B}" destId="{28052136-83B7-42B0-B7CB-B0CEB390C6A4}" srcOrd="2" destOrd="0" parTransId="{83861EDC-4771-4012-AFA7-A6A97BEEFB61}" sibTransId="{341D62C7-8B13-4201-8796-1E11BA253C4D}"/>
    <dgm:cxn modelId="{B31CB036-376A-4396-87D5-D0F9ACFA64DA}" srcId="{23D01C35-1CD4-45B8-B014-10EF93B6F235}" destId="{A97B9950-1721-4A2F-A823-63314518CA85}" srcOrd="1" destOrd="0" parTransId="{51F0E0FE-6CF3-4C47-9AB2-E7ECA12A65C8}" sibTransId="{F2687644-9E72-4773-8FC1-4FEAEE7B7EA1}"/>
    <dgm:cxn modelId="{ABB6883C-9ABB-41F1-86B6-32939DD95B74}" type="presOf" srcId="{E4167347-0EE3-4A32-92FF-93AA42C923F8}" destId="{0D5DB8E7-89AF-4DE3-966B-3187A7C2ACD8}" srcOrd="0" destOrd="0" presId="urn:microsoft.com/office/officeart/2005/8/layout/lProcess3"/>
    <dgm:cxn modelId="{839EA43D-2C21-4B23-B6E9-8A8D3EFA625B}" srcId="{25072807-0BED-44B8-BE3E-8570E2F438E6}" destId="{E320BB39-7581-45B7-B1AE-4316DCDA5760}" srcOrd="0" destOrd="0" parTransId="{992D8E06-D735-4B36-AF5E-86C0104CD7FC}" sibTransId="{7B93E3AE-443A-46CA-9F54-A2C4337365CD}"/>
    <dgm:cxn modelId="{43FD9B42-5B6C-4457-8FF4-66FE39B83656}" srcId="{FA0262F2-9843-49B5-A830-33043C1C3FDC}" destId="{D5C761FE-C961-4CCE-BA4B-B611DF4C0B8D}" srcOrd="3" destOrd="0" parTransId="{5A3D289C-CF32-4DAD-80F7-3474D36EBA22}" sibTransId="{F414EEBB-18CF-40BE-8695-0876F4C97A5E}"/>
    <dgm:cxn modelId="{A49C7E44-5766-42AA-8670-6A0B59D99C75}" type="presOf" srcId="{F1073F0F-83B0-4382-ADB6-27693DEDC39E}" destId="{A89AD2BE-3A95-4AA9-AC9F-41083A37D52E}" srcOrd="0" destOrd="0" presId="urn:microsoft.com/office/officeart/2005/8/layout/lProcess3"/>
    <dgm:cxn modelId="{6129A964-9B22-435A-A1CE-BC33DA22CC5A}" type="presOf" srcId="{95553EB1-77B0-4B1A-A583-D408391CBA70}" destId="{F48583BB-CD11-4A0D-927E-3CF2EE6201FA}" srcOrd="0" destOrd="0" presId="urn:microsoft.com/office/officeart/2005/8/layout/lProcess3"/>
    <dgm:cxn modelId="{5F11E365-8D2D-4391-9426-83DDC3DE5750}" srcId="{FA0262F2-9843-49B5-A830-33043C1C3FDC}" destId="{1E374C51-345E-44C7-A4D0-112A536CBF54}" srcOrd="0" destOrd="0" parTransId="{C447ECC2-E45A-4EE9-B4F9-450FB09EE5F8}" sibTransId="{DBB15ADD-5DC2-4DE9-A9D7-14B1F593AF09}"/>
    <dgm:cxn modelId="{AFEDB569-6C23-43A2-8B76-582CB9B50F81}" srcId="{FA0262F2-9843-49B5-A830-33043C1C3FDC}" destId="{828FE45B-941F-413C-8810-CB9427D2CD9D}" srcOrd="1" destOrd="0" parTransId="{0CB79548-73E5-4A52-AE97-F0056BE0F3B3}" sibTransId="{BD620B7F-71FB-4A46-8750-80EFF63A044A}"/>
    <dgm:cxn modelId="{A5ACE569-926F-461F-AF28-1DD2765E78E4}" type="presOf" srcId="{02453118-220E-461C-91EC-79D03A77C1F4}" destId="{8F85214B-3F68-4F3B-941A-DC5FCC3568D5}" srcOrd="0" destOrd="0" presId="urn:microsoft.com/office/officeart/2005/8/layout/lProcess3"/>
    <dgm:cxn modelId="{1AA52B6A-3FE2-4073-A7E2-F8833F4B9EA3}" srcId="{23D01C35-1CD4-45B8-B014-10EF93B6F235}" destId="{25072807-0BED-44B8-BE3E-8570E2F438E6}" srcOrd="2" destOrd="0" parTransId="{0B9C51BA-E542-4D76-B4FD-24004416F2B3}" sibTransId="{BED250F4-5119-4D78-BD8B-CF7DCABD2438}"/>
    <dgm:cxn modelId="{DD847E6A-AA30-4903-95E4-B91952305D23}" type="presOf" srcId="{68E4632D-58F6-4160-96ED-6607B89D83E2}" destId="{7437A329-9F90-4406-B217-917E4D7451B5}" srcOrd="0" destOrd="0" presId="urn:microsoft.com/office/officeart/2005/8/layout/lProcess3"/>
    <dgm:cxn modelId="{D560664F-A045-4E42-AB81-FE3E5B7318A0}" srcId="{FA0262F2-9843-49B5-A830-33043C1C3FDC}" destId="{E6A0DBC4-EFFA-43E5-9890-7FAD8E88590C}" srcOrd="2" destOrd="0" parTransId="{BC3BE0E6-0003-4816-859D-189DAF40CAE6}" sibTransId="{61ABE2EC-6BEE-4258-9EC1-0158C8F27B2B}"/>
    <dgm:cxn modelId="{85543572-5378-4221-A5F7-5639DCA6DB2D}" srcId="{23D01C35-1CD4-45B8-B014-10EF93B6F235}" destId="{68E4632D-58F6-4160-96ED-6607B89D83E2}" srcOrd="4" destOrd="0" parTransId="{57E1209E-F6B9-4C78-A730-CC1E77009DA7}" sibTransId="{E1089D2D-3D88-46E8-95A9-EA24D76C9B53}"/>
    <dgm:cxn modelId="{8F074D52-E457-46B1-A462-555A458D323E}" type="presOf" srcId="{E6A0DBC4-EFFA-43E5-9890-7FAD8E88590C}" destId="{540789CB-8CAD-40AB-9721-C50432F70B6E}" srcOrd="0" destOrd="0" presId="urn:microsoft.com/office/officeart/2005/8/layout/lProcess3"/>
    <dgm:cxn modelId="{F6969C72-DB46-480C-A52D-BCC55116F97A}" type="presOf" srcId="{1E374C51-345E-44C7-A4D0-112A536CBF54}" destId="{41A73619-8BC8-46A5-8B47-FF1CD2FF3CA8}" srcOrd="0" destOrd="0" presId="urn:microsoft.com/office/officeart/2005/8/layout/lProcess3"/>
    <dgm:cxn modelId="{01146C7A-9B9A-43D4-9370-79546BA1E260}" srcId="{C4941273-FCB9-417B-B0AC-9CC24F37EE7B}" destId="{05076235-E4E4-4180-A106-EDFD11EB0B33}" srcOrd="4" destOrd="0" parTransId="{1E0673ED-7EDE-4559-8DB2-E13FC6D2EC48}" sibTransId="{C20C148B-12A4-4E85-AC15-110F71341E7D}"/>
    <dgm:cxn modelId="{F396B07A-EC66-4290-8D1F-AA8405A01745}" type="presOf" srcId="{A23472CD-1D39-439E-9849-B420B6BAD170}" destId="{851D309D-6EFB-4409-8F11-60D3239FCDD9}" srcOrd="0" destOrd="0" presId="urn:microsoft.com/office/officeart/2005/8/layout/lProcess3"/>
    <dgm:cxn modelId="{3419C880-0F8C-4F31-8708-2241A9400DE5}" type="presOf" srcId="{25072807-0BED-44B8-BE3E-8570E2F438E6}" destId="{DAE7F4AF-1A5D-44B6-AFF6-43EA17DAAE37}" srcOrd="0" destOrd="0" presId="urn:microsoft.com/office/officeart/2005/8/layout/lProcess3"/>
    <dgm:cxn modelId="{23D53988-AC22-4342-8D17-86BE89F9E7C5}" type="presOf" srcId="{5F0A4226-FDCD-4583-BB28-A8FF6A46E02C}" destId="{69E30FEC-3AD6-4103-883F-16E41DD7433D}" srcOrd="0" destOrd="0" presId="urn:microsoft.com/office/officeart/2005/8/layout/lProcess3"/>
    <dgm:cxn modelId="{CAA68396-0399-4C70-B9AE-EB36E0502651}" srcId="{68E4632D-58F6-4160-96ED-6607B89D83E2}" destId="{95553EB1-77B0-4B1A-A583-D408391CBA70}" srcOrd="3" destOrd="0" parTransId="{08043BBF-5D53-4471-A56E-7FDCAE9A7503}" sibTransId="{AF994DB1-11E8-4CF7-B383-0E99F713A796}"/>
    <dgm:cxn modelId="{B8642C9A-F5B7-4CF6-9293-056D7DC6BCC3}" type="presOf" srcId="{FA0262F2-9843-49B5-A830-33043C1C3FDC}" destId="{B5F7AD50-4DA0-4C9B-BCAD-08485F917318}" srcOrd="0" destOrd="0" presId="urn:microsoft.com/office/officeart/2005/8/layout/lProcess3"/>
    <dgm:cxn modelId="{5259EF9A-49D5-4EDB-8848-DE39B489947D}" type="presOf" srcId="{828FE45B-941F-413C-8810-CB9427D2CD9D}" destId="{AB7254F9-1A6F-401C-AA6D-21C882C0DF06}" srcOrd="0" destOrd="0" presId="urn:microsoft.com/office/officeart/2005/8/layout/lProcess3"/>
    <dgm:cxn modelId="{4A5170A2-4687-42F0-A784-6AAC7B9492FD}" type="presOf" srcId="{C4941273-FCB9-417B-B0AC-9CC24F37EE7B}" destId="{D88E5C25-D779-4191-960A-20031E36F5C3}" srcOrd="0" destOrd="0" presId="urn:microsoft.com/office/officeart/2005/8/layout/lProcess3"/>
    <dgm:cxn modelId="{8FBDB9A4-4E51-4B31-9DC6-5010321BD5FB}" type="presOf" srcId="{648FD9D6-127B-454C-824C-B92E85470342}" destId="{207F6400-4F78-4074-B71F-3652D658E829}" srcOrd="0" destOrd="0" presId="urn:microsoft.com/office/officeart/2005/8/layout/lProcess3"/>
    <dgm:cxn modelId="{3410B3A6-783A-490B-9667-138814F03D3C}" srcId="{C4941273-FCB9-417B-B0AC-9CC24F37EE7B}" destId="{648FD9D6-127B-454C-824C-B92E85470342}" srcOrd="0" destOrd="0" parTransId="{B81075CF-FA72-48D8-9488-F01338C440F9}" sibTransId="{E65E8A61-7A9D-46AB-B89E-B86EEB6C87D0}"/>
    <dgm:cxn modelId="{132D2AA8-B4EF-4CD7-9FB9-49C95F45FF3C}" type="presOf" srcId="{D5C761FE-C961-4CCE-BA4B-B611DF4C0B8D}" destId="{D66F1B0B-879B-4AF8-8221-3B188D3EA7F5}" srcOrd="0" destOrd="0" presId="urn:microsoft.com/office/officeart/2005/8/layout/lProcess3"/>
    <dgm:cxn modelId="{682DAEB2-297A-48C5-8196-130AF7298340}" type="presOf" srcId="{232B3BE3-1E20-462C-A764-425EA3BD9986}" destId="{577944A3-CE3C-4E33-B061-E5D62777E642}" srcOrd="0" destOrd="0" presId="urn:microsoft.com/office/officeart/2005/8/layout/lProcess3"/>
    <dgm:cxn modelId="{244C5BB5-2288-477A-B7CB-A8EC4D436427}" srcId="{C4941273-FCB9-417B-B0AC-9CC24F37EE7B}" destId="{7BB06001-004A-449A-A77A-E874AD94916B}" srcOrd="3" destOrd="0" parTransId="{64CE44E6-AB69-4930-A67A-D26F13ACC05B}" sibTransId="{308B1EA3-B5B1-4C36-80E1-2C2A4A344F7E}"/>
    <dgm:cxn modelId="{2E93D3B6-BE83-49F7-8165-4DA15071C509}" srcId="{A97B9950-1721-4A2F-A823-63314518CA85}" destId="{243CB622-4D13-47FC-AECE-725D81F029C9}" srcOrd="2" destOrd="0" parTransId="{BFD424E1-6D6F-42B3-A101-93BD77AC8A30}" sibTransId="{FE3D2829-E782-4439-A57F-D47A9140457D}"/>
    <dgm:cxn modelId="{F7B244BA-8A90-403E-BEA2-52F0C1942A73}" srcId="{23D01C35-1CD4-45B8-B014-10EF93B6F235}" destId="{FA0262F2-9843-49B5-A830-33043C1C3FDC}" srcOrd="0" destOrd="0" parTransId="{49841669-6150-46EE-BA75-74B8E0ACF7FA}" sibTransId="{75FF2230-C750-4788-9B53-3DB8CFC1B76D}"/>
    <dgm:cxn modelId="{B8AE9CBC-F2C2-40A9-A5B1-9AD03A62CBDB}" srcId="{23D01C35-1CD4-45B8-B014-10EF93B6F235}" destId="{C4941273-FCB9-417B-B0AC-9CC24F37EE7B}" srcOrd="3" destOrd="0" parTransId="{E1F2F875-7BF4-4EDB-97BF-95446A70B653}" sibTransId="{0789D44B-889C-4E2B-90A1-B698D7DE456D}"/>
    <dgm:cxn modelId="{7F4070C2-FB70-4FCB-A0D5-25236912AA3D}" srcId="{68E4632D-58F6-4160-96ED-6607B89D83E2}" destId="{A23472CD-1D39-439E-9849-B420B6BAD170}" srcOrd="0" destOrd="0" parTransId="{A8204C95-4EF1-4271-8515-250842760904}" sibTransId="{38FB7FED-C64A-4F48-A707-7230DEA341DA}"/>
    <dgm:cxn modelId="{F06D6AC5-35C6-4A79-8D46-F2F0E82D29E5}" type="presOf" srcId="{243CB622-4D13-47FC-AECE-725D81F029C9}" destId="{780DD035-B9FF-4D81-B987-4E089D2686F0}" srcOrd="0" destOrd="0" presId="urn:microsoft.com/office/officeart/2005/8/layout/lProcess3"/>
    <dgm:cxn modelId="{00FE4CC6-6844-4335-81F4-53CCDB73D7E2}" srcId="{25072807-0BED-44B8-BE3E-8570E2F438E6}" destId="{5F0A4226-FDCD-4583-BB28-A8FF6A46E02C}" srcOrd="2" destOrd="0" parTransId="{15434073-17F8-47E1-93DB-B55329F7E527}" sibTransId="{042F4338-21CA-4B65-BB7E-4137DD1047AD}"/>
    <dgm:cxn modelId="{93ADA6CE-9A8D-4D00-A12E-120A3C74D788}" type="presOf" srcId="{7BB06001-004A-449A-A77A-E874AD94916B}" destId="{25F05EF7-A904-44A1-BEFD-CBE3695C93F8}" srcOrd="0" destOrd="0" presId="urn:microsoft.com/office/officeart/2005/8/layout/lProcess3"/>
    <dgm:cxn modelId="{47B0E9D0-428E-4667-9704-6BF123B1A602}" srcId="{25072807-0BED-44B8-BE3E-8570E2F438E6}" destId="{5E3B0AF6-27E7-403E-AEBC-D459ACFBA4A7}" srcOrd="3" destOrd="0" parTransId="{B925ED1B-C7E7-462D-98AD-46DB4094EC66}" sibTransId="{F68694FD-2D5E-452F-B3B2-DDF0730E347E}"/>
    <dgm:cxn modelId="{D8FDAFD3-3333-4FB4-85FA-8C9E4651200A}" type="presOf" srcId="{5E3B0AF6-27E7-403E-AEBC-D459ACFBA4A7}" destId="{551EAF8C-DCF0-4AB1-BEEB-630AB868EEF1}" srcOrd="0" destOrd="0" presId="urn:microsoft.com/office/officeart/2005/8/layout/lProcess3"/>
    <dgm:cxn modelId="{FD45C0D5-E6B8-43C8-9575-495500980767}" srcId="{C4941273-FCB9-417B-B0AC-9CC24F37EE7B}" destId="{B94394D5-E4E2-4C5F-8CF6-BD20116B46D8}" srcOrd="1" destOrd="0" parTransId="{F7A67109-B94A-4776-B4FA-AE2E1477DFC9}" sibTransId="{9D06411B-95B2-4958-B157-2FA61895130C}"/>
    <dgm:cxn modelId="{5661C8D6-824A-42DF-9FA9-26C33699C73A}" srcId="{A97B9950-1721-4A2F-A823-63314518CA85}" destId="{16A77DBA-806A-4D06-A1A3-285CD4FDB32A}" srcOrd="0" destOrd="0" parTransId="{152E7E21-3B90-4C7D-8FF5-0C920E9AD708}" sibTransId="{C8791AFE-7527-4D52-84BE-F4BE3BE804C9}"/>
    <dgm:cxn modelId="{147C49E0-2692-41AE-B1A0-AC92C980A36D}" type="presOf" srcId="{B94394D5-E4E2-4C5F-8CF6-BD20116B46D8}" destId="{3A5C9A06-95D4-4ADC-B186-9501861416F5}" srcOrd="0" destOrd="0" presId="urn:microsoft.com/office/officeart/2005/8/layout/lProcess3"/>
    <dgm:cxn modelId="{158B9EE0-AE1C-4565-A3FC-12F59554E3A9}" srcId="{68E4632D-58F6-4160-96ED-6607B89D83E2}" destId="{232B3BE3-1E20-462C-A764-425EA3BD9986}" srcOrd="2" destOrd="0" parTransId="{444889E1-0A12-4AB7-8069-949D2AAA1C2D}" sibTransId="{9885E297-15F4-4B12-8DDF-E4A3BFF35186}"/>
    <dgm:cxn modelId="{C70AB8E7-DDD7-49B2-A09D-C42D2ABD90A5}" type="presOf" srcId="{23D01C35-1CD4-45B8-B014-10EF93B6F235}" destId="{BB5FCB56-C03A-4715-9612-E970A15E9540}" srcOrd="0" destOrd="0" presId="urn:microsoft.com/office/officeart/2005/8/layout/lProcess3"/>
    <dgm:cxn modelId="{0E15D2EA-9AAA-447F-8989-AB429EBE59F8}" type="presOf" srcId="{16A77DBA-806A-4D06-A1A3-285CD4FDB32A}" destId="{AC8308B8-C9AC-4E5E-A0F9-5C59B610063E}" srcOrd="0" destOrd="0" presId="urn:microsoft.com/office/officeart/2005/8/layout/lProcess3"/>
    <dgm:cxn modelId="{5B2C4EF1-7541-41F6-8004-E6495AD6B0D4}" type="presOf" srcId="{0CEB322C-E8CC-4490-B50E-A54DD4BE325A}" destId="{41D528F0-67F4-4F42-BFE1-AC7D27A88BFC}" srcOrd="0" destOrd="0" presId="urn:microsoft.com/office/officeart/2005/8/layout/lProcess3"/>
    <dgm:cxn modelId="{C67B48F6-1174-4799-8D72-09AC5D205DC6}" type="presOf" srcId="{E320BB39-7581-45B7-B1AE-4316DCDA5760}" destId="{63ECC39B-65A4-45F1-B64E-8E592C54C8E9}" srcOrd="0" destOrd="0" presId="urn:microsoft.com/office/officeart/2005/8/layout/lProcess3"/>
    <dgm:cxn modelId="{84B17DF6-D360-40C3-A7F5-562B84FC7409}" srcId="{A97B9950-1721-4A2F-A823-63314518CA85}" destId="{CC3F59E2-1483-405A-9DDD-2968E88B8140}" srcOrd="1" destOrd="0" parTransId="{6F58E70E-6126-43C9-82E3-836F232242F3}" sibTransId="{040AC3A2-D172-485C-808D-62F01222DD61}"/>
    <dgm:cxn modelId="{2458E0F6-0772-435F-8FC0-D13E222C8811}" srcId="{68E4632D-58F6-4160-96ED-6607B89D83E2}" destId="{65EE867D-FEAF-4263-8DF0-2ACFC1F6ED4C}" srcOrd="1" destOrd="0" parTransId="{5CDED52C-EBC9-40D0-901F-8251B052B0AE}" sibTransId="{EC09D1A7-008C-46E4-98EA-BA2FCC264EFC}"/>
    <dgm:cxn modelId="{B48514FC-8B36-42C2-A85A-D9EC0E62F45D}" type="presOf" srcId="{28052136-83B7-42B0-B7CB-B0CEB390C6A4}" destId="{40BC1AD9-5393-4D6D-A684-5E1BCDBDF3FD}" srcOrd="0" destOrd="0" presId="urn:microsoft.com/office/officeart/2005/8/layout/lProcess3"/>
    <dgm:cxn modelId="{4687E2FF-49DB-4516-8EC9-C6FC052B4377}" type="presOf" srcId="{B822832E-DFAA-4D0A-80BF-1E4CEAD8AF36}" destId="{52DE3192-B5AF-4129-973B-D8018564CCC6}" srcOrd="0" destOrd="0" presId="urn:microsoft.com/office/officeart/2005/8/layout/lProcess3"/>
    <dgm:cxn modelId="{A4ED6D82-AD25-450C-A127-F83A70C90B91}" type="presParOf" srcId="{BB5FCB56-C03A-4715-9612-E970A15E9540}" destId="{694C131F-06BB-42A5-A8AC-4C815B617B2F}" srcOrd="0" destOrd="0" presId="urn:microsoft.com/office/officeart/2005/8/layout/lProcess3"/>
    <dgm:cxn modelId="{1219BAF8-A850-4F7B-A217-59A43856DD42}" type="presParOf" srcId="{694C131F-06BB-42A5-A8AC-4C815B617B2F}" destId="{B5F7AD50-4DA0-4C9B-BCAD-08485F917318}" srcOrd="0" destOrd="0" presId="urn:microsoft.com/office/officeart/2005/8/layout/lProcess3"/>
    <dgm:cxn modelId="{D5E6052B-0543-4611-89EB-41BFCAE62F2E}" type="presParOf" srcId="{694C131F-06BB-42A5-A8AC-4C815B617B2F}" destId="{3C27C5BA-1FD4-4C2E-A5F0-CE2DA70F4AEA}" srcOrd="1" destOrd="0" presId="urn:microsoft.com/office/officeart/2005/8/layout/lProcess3"/>
    <dgm:cxn modelId="{BE8E1C13-D627-4CFF-B7EB-C2E9B342B57B}" type="presParOf" srcId="{694C131F-06BB-42A5-A8AC-4C815B617B2F}" destId="{41A73619-8BC8-46A5-8B47-FF1CD2FF3CA8}" srcOrd="2" destOrd="0" presId="urn:microsoft.com/office/officeart/2005/8/layout/lProcess3"/>
    <dgm:cxn modelId="{B4BA771E-3579-433B-B8C2-67ED83A31925}" type="presParOf" srcId="{694C131F-06BB-42A5-A8AC-4C815B617B2F}" destId="{2F577E1C-D2FF-49CE-B043-322DE8B00AB4}" srcOrd="3" destOrd="0" presId="urn:microsoft.com/office/officeart/2005/8/layout/lProcess3"/>
    <dgm:cxn modelId="{4379DA88-1A33-430F-9153-1D298E6378E4}" type="presParOf" srcId="{694C131F-06BB-42A5-A8AC-4C815B617B2F}" destId="{AB7254F9-1A6F-401C-AA6D-21C882C0DF06}" srcOrd="4" destOrd="0" presId="urn:microsoft.com/office/officeart/2005/8/layout/lProcess3"/>
    <dgm:cxn modelId="{1F0DDB39-7A59-498E-B7CE-EC4840860C20}" type="presParOf" srcId="{694C131F-06BB-42A5-A8AC-4C815B617B2F}" destId="{E62256F4-8C17-4CEE-8F30-0BE489430A9C}" srcOrd="5" destOrd="0" presId="urn:microsoft.com/office/officeart/2005/8/layout/lProcess3"/>
    <dgm:cxn modelId="{CBADE143-09C7-4D50-B35E-0983DA6F1116}" type="presParOf" srcId="{694C131F-06BB-42A5-A8AC-4C815B617B2F}" destId="{540789CB-8CAD-40AB-9721-C50432F70B6E}" srcOrd="6" destOrd="0" presId="urn:microsoft.com/office/officeart/2005/8/layout/lProcess3"/>
    <dgm:cxn modelId="{6809DF91-22F0-41D1-B98A-65D2AB8B40DD}" type="presParOf" srcId="{694C131F-06BB-42A5-A8AC-4C815B617B2F}" destId="{84CE66FA-A0AA-4895-9E08-D98B016D4E20}" srcOrd="7" destOrd="0" presId="urn:microsoft.com/office/officeart/2005/8/layout/lProcess3"/>
    <dgm:cxn modelId="{AF37DC7E-BF19-4051-9623-4F2444FABB22}" type="presParOf" srcId="{694C131F-06BB-42A5-A8AC-4C815B617B2F}" destId="{D66F1B0B-879B-4AF8-8221-3B188D3EA7F5}" srcOrd="8" destOrd="0" presId="urn:microsoft.com/office/officeart/2005/8/layout/lProcess3"/>
    <dgm:cxn modelId="{DE7815BC-5C34-4499-AA34-22A5F754EBF9}" type="presParOf" srcId="{694C131F-06BB-42A5-A8AC-4C815B617B2F}" destId="{D0D5344E-E5E3-44CE-8F76-E33C51734A0D}" srcOrd="9" destOrd="0" presId="urn:microsoft.com/office/officeart/2005/8/layout/lProcess3"/>
    <dgm:cxn modelId="{81A3FAD4-C07D-49DB-BD67-8583620F3424}" type="presParOf" srcId="{694C131F-06BB-42A5-A8AC-4C815B617B2F}" destId="{A89AD2BE-3A95-4AA9-AC9F-41083A37D52E}" srcOrd="10" destOrd="0" presId="urn:microsoft.com/office/officeart/2005/8/layout/lProcess3"/>
    <dgm:cxn modelId="{935D2DCD-3771-4EF7-AD28-1D59D6046CB7}" type="presParOf" srcId="{BB5FCB56-C03A-4715-9612-E970A15E9540}" destId="{175F8BDE-1F71-448E-BEBD-386D0403CD30}" srcOrd="1" destOrd="0" presId="urn:microsoft.com/office/officeart/2005/8/layout/lProcess3"/>
    <dgm:cxn modelId="{C02FC4C3-C2AD-44FC-86BE-AD83C4183937}" type="presParOf" srcId="{BB5FCB56-C03A-4715-9612-E970A15E9540}" destId="{8842C83C-6B15-4D3A-AEC6-29C65CDDB05D}" srcOrd="2" destOrd="0" presId="urn:microsoft.com/office/officeart/2005/8/layout/lProcess3"/>
    <dgm:cxn modelId="{83E0BB4D-6788-4491-BD4C-4FB6869E78C3}" type="presParOf" srcId="{8842C83C-6B15-4D3A-AEC6-29C65CDDB05D}" destId="{8105CC0B-8397-4F92-9BD3-6ADA1A520938}" srcOrd="0" destOrd="0" presId="urn:microsoft.com/office/officeart/2005/8/layout/lProcess3"/>
    <dgm:cxn modelId="{70C2345E-577A-4772-9F8E-3829812DAA19}" type="presParOf" srcId="{8842C83C-6B15-4D3A-AEC6-29C65CDDB05D}" destId="{4DE52BD5-1046-49C5-928D-3D2EFCB0E50D}" srcOrd="1" destOrd="0" presId="urn:microsoft.com/office/officeart/2005/8/layout/lProcess3"/>
    <dgm:cxn modelId="{14E5AD40-3D21-4AEC-B1FE-ED3E80BD1A7D}" type="presParOf" srcId="{8842C83C-6B15-4D3A-AEC6-29C65CDDB05D}" destId="{AC8308B8-C9AC-4E5E-A0F9-5C59B610063E}" srcOrd="2" destOrd="0" presId="urn:microsoft.com/office/officeart/2005/8/layout/lProcess3"/>
    <dgm:cxn modelId="{50F3CD79-476B-414F-B6B5-8F6694C905C0}" type="presParOf" srcId="{8842C83C-6B15-4D3A-AEC6-29C65CDDB05D}" destId="{1FC0ADBF-F706-458E-AA5F-EF6F20F43C64}" srcOrd="3" destOrd="0" presId="urn:microsoft.com/office/officeart/2005/8/layout/lProcess3"/>
    <dgm:cxn modelId="{F161BDB3-C3DF-4F8D-8A57-7D9C52C8913B}" type="presParOf" srcId="{8842C83C-6B15-4D3A-AEC6-29C65CDDB05D}" destId="{360A77CE-7CFE-4E63-BE53-B3E8442B6F8D}" srcOrd="4" destOrd="0" presId="urn:microsoft.com/office/officeart/2005/8/layout/lProcess3"/>
    <dgm:cxn modelId="{9ADA0B27-A4CB-436E-B04B-E193433354E4}" type="presParOf" srcId="{8842C83C-6B15-4D3A-AEC6-29C65CDDB05D}" destId="{0501B83A-357E-43EF-9D81-94C20B9EE765}" srcOrd="5" destOrd="0" presId="urn:microsoft.com/office/officeart/2005/8/layout/lProcess3"/>
    <dgm:cxn modelId="{7FAD47AC-8309-4A8A-AD15-C2D673BFF215}" type="presParOf" srcId="{8842C83C-6B15-4D3A-AEC6-29C65CDDB05D}" destId="{780DD035-B9FF-4D81-B987-4E089D2686F0}" srcOrd="6" destOrd="0" presId="urn:microsoft.com/office/officeart/2005/8/layout/lProcess3"/>
    <dgm:cxn modelId="{BF4D7FEE-14F3-4929-BDCF-63B9F1494E6C}" type="presParOf" srcId="{8842C83C-6B15-4D3A-AEC6-29C65CDDB05D}" destId="{5EC16B03-A5FC-412F-8E6F-0D2CCC470EA8}" srcOrd="7" destOrd="0" presId="urn:microsoft.com/office/officeart/2005/8/layout/lProcess3"/>
    <dgm:cxn modelId="{F3356809-B01F-4262-A8C1-E00AF15E6C39}" type="presParOf" srcId="{8842C83C-6B15-4D3A-AEC6-29C65CDDB05D}" destId="{52DE3192-B5AF-4129-973B-D8018564CCC6}" srcOrd="8" destOrd="0" presId="urn:microsoft.com/office/officeart/2005/8/layout/lProcess3"/>
    <dgm:cxn modelId="{DB7E4F31-DA77-4F85-BE49-C8BFDA641857}" type="presParOf" srcId="{8842C83C-6B15-4D3A-AEC6-29C65CDDB05D}" destId="{03D67DE0-B3E7-4871-A190-9844DEE58A7F}" srcOrd="9" destOrd="0" presId="urn:microsoft.com/office/officeart/2005/8/layout/lProcess3"/>
    <dgm:cxn modelId="{3E35A8F3-53D3-4DC7-90AF-F5E2E7329315}" type="presParOf" srcId="{8842C83C-6B15-4D3A-AEC6-29C65CDDB05D}" destId="{AD8FC029-A8D8-4DB7-9437-B43BB1E5C9C0}" srcOrd="10" destOrd="0" presId="urn:microsoft.com/office/officeart/2005/8/layout/lProcess3"/>
    <dgm:cxn modelId="{8CFCF4ED-57B2-46AF-BD6B-E93C6ABD6E8D}" type="presParOf" srcId="{BB5FCB56-C03A-4715-9612-E970A15E9540}" destId="{307DC0A5-5EFF-41B6-8703-F6B2950660C2}" srcOrd="3" destOrd="0" presId="urn:microsoft.com/office/officeart/2005/8/layout/lProcess3"/>
    <dgm:cxn modelId="{221BA9C5-2F24-4011-9388-4F16BBE21AA2}" type="presParOf" srcId="{BB5FCB56-C03A-4715-9612-E970A15E9540}" destId="{D809C744-EBF2-4F1B-A862-97A7719F90DE}" srcOrd="4" destOrd="0" presId="urn:microsoft.com/office/officeart/2005/8/layout/lProcess3"/>
    <dgm:cxn modelId="{21F3B81D-0436-45EB-A986-152A4B22907A}" type="presParOf" srcId="{D809C744-EBF2-4F1B-A862-97A7719F90DE}" destId="{DAE7F4AF-1A5D-44B6-AFF6-43EA17DAAE37}" srcOrd="0" destOrd="0" presId="urn:microsoft.com/office/officeart/2005/8/layout/lProcess3"/>
    <dgm:cxn modelId="{C73F207B-A06E-489F-ABEC-1E138959CDBA}" type="presParOf" srcId="{D809C744-EBF2-4F1B-A862-97A7719F90DE}" destId="{95DE6ECB-716D-4EAB-812E-04B72FAF1A2C}" srcOrd="1" destOrd="0" presId="urn:microsoft.com/office/officeart/2005/8/layout/lProcess3"/>
    <dgm:cxn modelId="{183ECE93-1E6B-4DCC-B916-6AC562A08B68}" type="presParOf" srcId="{D809C744-EBF2-4F1B-A862-97A7719F90DE}" destId="{63ECC39B-65A4-45F1-B64E-8E592C54C8E9}" srcOrd="2" destOrd="0" presId="urn:microsoft.com/office/officeart/2005/8/layout/lProcess3"/>
    <dgm:cxn modelId="{85EA6431-6FA9-49A7-959F-AAAFCD6DC357}" type="presParOf" srcId="{D809C744-EBF2-4F1B-A862-97A7719F90DE}" destId="{648E05D9-D584-4660-A407-4062CEB3B564}" srcOrd="3" destOrd="0" presId="urn:microsoft.com/office/officeart/2005/8/layout/lProcess3"/>
    <dgm:cxn modelId="{6D788254-2A69-45BD-897D-8C07090894CC}" type="presParOf" srcId="{D809C744-EBF2-4F1B-A862-97A7719F90DE}" destId="{0D5DB8E7-89AF-4DE3-966B-3187A7C2ACD8}" srcOrd="4" destOrd="0" presId="urn:microsoft.com/office/officeart/2005/8/layout/lProcess3"/>
    <dgm:cxn modelId="{B49600D5-19A6-4EFB-85B7-C28CDCD2DED9}" type="presParOf" srcId="{D809C744-EBF2-4F1B-A862-97A7719F90DE}" destId="{A57C5826-DDDE-486A-8043-2C7B099E0E4D}" srcOrd="5" destOrd="0" presId="urn:microsoft.com/office/officeart/2005/8/layout/lProcess3"/>
    <dgm:cxn modelId="{38A8DBB1-C39E-4445-B2FB-A788056C6D90}" type="presParOf" srcId="{D809C744-EBF2-4F1B-A862-97A7719F90DE}" destId="{69E30FEC-3AD6-4103-883F-16E41DD7433D}" srcOrd="6" destOrd="0" presId="urn:microsoft.com/office/officeart/2005/8/layout/lProcess3"/>
    <dgm:cxn modelId="{AD92BA22-97E3-4013-B8F2-C0BA908C16BE}" type="presParOf" srcId="{D809C744-EBF2-4F1B-A862-97A7719F90DE}" destId="{97143318-1FD8-47F3-B66C-BB236E751DF0}" srcOrd="7" destOrd="0" presId="urn:microsoft.com/office/officeart/2005/8/layout/lProcess3"/>
    <dgm:cxn modelId="{C7C0AE3C-8834-4897-BDA2-49433DD17D03}" type="presParOf" srcId="{D809C744-EBF2-4F1B-A862-97A7719F90DE}" destId="{551EAF8C-DCF0-4AB1-BEEB-630AB868EEF1}" srcOrd="8" destOrd="0" presId="urn:microsoft.com/office/officeart/2005/8/layout/lProcess3"/>
    <dgm:cxn modelId="{8019B3ED-CF69-4E6C-9303-28A822AB7868}" type="presParOf" srcId="{D809C744-EBF2-4F1B-A862-97A7719F90DE}" destId="{E80621FD-1594-4A4B-815E-CCF6DD6C5F74}" srcOrd="9" destOrd="0" presId="urn:microsoft.com/office/officeart/2005/8/layout/lProcess3"/>
    <dgm:cxn modelId="{8696A524-FFD6-44F2-84F4-66FAD78630D6}" type="presParOf" srcId="{D809C744-EBF2-4F1B-A862-97A7719F90DE}" destId="{41D528F0-67F4-4F42-BFE1-AC7D27A88BFC}" srcOrd="10" destOrd="0" presId="urn:microsoft.com/office/officeart/2005/8/layout/lProcess3"/>
    <dgm:cxn modelId="{5BD0CFFD-84C7-4139-A318-ED4A7517A6B2}" type="presParOf" srcId="{BB5FCB56-C03A-4715-9612-E970A15E9540}" destId="{352315E1-DD3D-483D-B691-90CB35B58A3C}" srcOrd="5" destOrd="0" presId="urn:microsoft.com/office/officeart/2005/8/layout/lProcess3"/>
    <dgm:cxn modelId="{2D44D7D1-24DC-41B7-BCCD-F5A799A861BF}" type="presParOf" srcId="{BB5FCB56-C03A-4715-9612-E970A15E9540}" destId="{DDAFE40D-7491-4480-A022-7ED2B6EF55C7}" srcOrd="6" destOrd="0" presId="urn:microsoft.com/office/officeart/2005/8/layout/lProcess3"/>
    <dgm:cxn modelId="{0406783A-F7E6-4EAD-8F8A-E44B88063022}" type="presParOf" srcId="{DDAFE40D-7491-4480-A022-7ED2B6EF55C7}" destId="{D88E5C25-D779-4191-960A-20031E36F5C3}" srcOrd="0" destOrd="0" presId="urn:microsoft.com/office/officeart/2005/8/layout/lProcess3"/>
    <dgm:cxn modelId="{6D9AA1D0-5E29-4766-BE0F-64A2ED1B2D3F}" type="presParOf" srcId="{DDAFE40D-7491-4480-A022-7ED2B6EF55C7}" destId="{3C50F9B2-9C09-4F02-AE8E-BA2271915CB7}" srcOrd="1" destOrd="0" presId="urn:microsoft.com/office/officeart/2005/8/layout/lProcess3"/>
    <dgm:cxn modelId="{8DF1C8BC-389C-499A-8F65-C3ECBBE39253}" type="presParOf" srcId="{DDAFE40D-7491-4480-A022-7ED2B6EF55C7}" destId="{207F6400-4F78-4074-B71F-3652D658E829}" srcOrd="2" destOrd="0" presId="urn:microsoft.com/office/officeart/2005/8/layout/lProcess3"/>
    <dgm:cxn modelId="{5D2062CB-4CE1-4109-8C4E-A6055C5A68D7}" type="presParOf" srcId="{DDAFE40D-7491-4480-A022-7ED2B6EF55C7}" destId="{3889B58C-00D2-46F6-8454-0FA7F5D073D1}" srcOrd="3" destOrd="0" presId="urn:microsoft.com/office/officeart/2005/8/layout/lProcess3"/>
    <dgm:cxn modelId="{3400A915-3B6A-4DBA-A6D1-01F3B72B7B64}" type="presParOf" srcId="{DDAFE40D-7491-4480-A022-7ED2B6EF55C7}" destId="{3A5C9A06-95D4-4ADC-B186-9501861416F5}" srcOrd="4" destOrd="0" presId="urn:microsoft.com/office/officeart/2005/8/layout/lProcess3"/>
    <dgm:cxn modelId="{F442727D-A872-4AF2-9E93-667D4C20D2B6}" type="presParOf" srcId="{DDAFE40D-7491-4480-A022-7ED2B6EF55C7}" destId="{9DDF9618-AEEB-42CA-A663-06B4A0776194}" srcOrd="5" destOrd="0" presId="urn:microsoft.com/office/officeart/2005/8/layout/lProcess3"/>
    <dgm:cxn modelId="{B92B4390-73E4-46A8-A418-E101EE5F95F9}" type="presParOf" srcId="{DDAFE40D-7491-4480-A022-7ED2B6EF55C7}" destId="{40BC1AD9-5393-4D6D-A684-5E1BCDBDF3FD}" srcOrd="6" destOrd="0" presId="urn:microsoft.com/office/officeart/2005/8/layout/lProcess3"/>
    <dgm:cxn modelId="{665DCF59-1C2F-4D61-93B3-2F1C4B4CDFE9}" type="presParOf" srcId="{DDAFE40D-7491-4480-A022-7ED2B6EF55C7}" destId="{3C3DB2AA-5038-410A-BADE-3B4636D0B507}" srcOrd="7" destOrd="0" presId="urn:microsoft.com/office/officeart/2005/8/layout/lProcess3"/>
    <dgm:cxn modelId="{1E90F273-976C-4666-AD7F-478908A2BD77}" type="presParOf" srcId="{DDAFE40D-7491-4480-A022-7ED2B6EF55C7}" destId="{25F05EF7-A904-44A1-BEFD-CBE3695C93F8}" srcOrd="8" destOrd="0" presId="urn:microsoft.com/office/officeart/2005/8/layout/lProcess3"/>
    <dgm:cxn modelId="{A938A114-DA6D-4167-854F-65C5795C1FCF}" type="presParOf" srcId="{DDAFE40D-7491-4480-A022-7ED2B6EF55C7}" destId="{E44EA5D7-1ABF-429B-90E5-5CA96C854603}" srcOrd="9" destOrd="0" presId="urn:microsoft.com/office/officeart/2005/8/layout/lProcess3"/>
    <dgm:cxn modelId="{FAFE33AE-4DDC-4105-9216-27CABD7FA4DD}" type="presParOf" srcId="{DDAFE40D-7491-4480-A022-7ED2B6EF55C7}" destId="{2617E4FA-1FD3-4042-9CE1-4F222CEEB51D}" srcOrd="10" destOrd="0" presId="urn:microsoft.com/office/officeart/2005/8/layout/lProcess3"/>
    <dgm:cxn modelId="{705CA520-4A1E-4854-8A7B-F9EFD347F104}" type="presParOf" srcId="{BB5FCB56-C03A-4715-9612-E970A15E9540}" destId="{DC902C07-730D-4944-80A1-BD96959B3819}" srcOrd="7" destOrd="0" presId="urn:microsoft.com/office/officeart/2005/8/layout/lProcess3"/>
    <dgm:cxn modelId="{9798EC08-F01D-446E-AC56-0F0D73EB6F62}" type="presParOf" srcId="{BB5FCB56-C03A-4715-9612-E970A15E9540}" destId="{1CE6E6B9-162B-4B4E-9171-50F270458660}" srcOrd="8" destOrd="0" presId="urn:microsoft.com/office/officeart/2005/8/layout/lProcess3"/>
    <dgm:cxn modelId="{EAD2AB07-E80D-422F-823D-96913C31305F}" type="presParOf" srcId="{1CE6E6B9-162B-4B4E-9171-50F270458660}" destId="{7437A329-9F90-4406-B217-917E4D7451B5}" srcOrd="0" destOrd="0" presId="urn:microsoft.com/office/officeart/2005/8/layout/lProcess3"/>
    <dgm:cxn modelId="{500FE5F9-A8C8-4F23-BE23-8C9533F7CED2}" type="presParOf" srcId="{1CE6E6B9-162B-4B4E-9171-50F270458660}" destId="{5A78BB7D-EF2A-431B-A6EE-813B32D840E5}" srcOrd="1" destOrd="0" presId="urn:microsoft.com/office/officeart/2005/8/layout/lProcess3"/>
    <dgm:cxn modelId="{6A6E6FB1-86F7-4095-857E-F2965D1DAEFF}" type="presParOf" srcId="{1CE6E6B9-162B-4B4E-9171-50F270458660}" destId="{851D309D-6EFB-4409-8F11-60D3239FCDD9}" srcOrd="2" destOrd="0" presId="urn:microsoft.com/office/officeart/2005/8/layout/lProcess3"/>
    <dgm:cxn modelId="{27273CC3-D121-420F-ACDE-291A08FE4F53}" type="presParOf" srcId="{1CE6E6B9-162B-4B4E-9171-50F270458660}" destId="{1673F1F9-445F-46A5-8B2B-D0A016D96C42}" srcOrd="3" destOrd="0" presId="urn:microsoft.com/office/officeart/2005/8/layout/lProcess3"/>
    <dgm:cxn modelId="{A6760D1D-6BBE-4DBD-AB60-F117EA039A4B}" type="presParOf" srcId="{1CE6E6B9-162B-4B4E-9171-50F270458660}" destId="{FCB9D12A-E56E-4096-99E1-C43EDB13B47F}" srcOrd="4" destOrd="0" presId="urn:microsoft.com/office/officeart/2005/8/layout/lProcess3"/>
    <dgm:cxn modelId="{5B84E5EB-0D87-4351-A721-DCF2705D3036}" type="presParOf" srcId="{1CE6E6B9-162B-4B4E-9171-50F270458660}" destId="{91F17599-13BB-4CE2-81C6-75F900413502}" srcOrd="5" destOrd="0" presId="urn:microsoft.com/office/officeart/2005/8/layout/lProcess3"/>
    <dgm:cxn modelId="{3420037D-58A0-4B3E-AD46-B2C9DB7B3D83}" type="presParOf" srcId="{1CE6E6B9-162B-4B4E-9171-50F270458660}" destId="{577944A3-CE3C-4E33-B061-E5D62777E642}" srcOrd="6" destOrd="0" presId="urn:microsoft.com/office/officeart/2005/8/layout/lProcess3"/>
    <dgm:cxn modelId="{3160CBF7-08AE-444E-B6E4-427C7CC48DE3}" type="presParOf" srcId="{1CE6E6B9-162B-4B4E-9171-50F270458660}" destId="{6417A950-E7D4-45A1-AE87-AF4EC4C66AC2}" srcOrd="7" destOrd="0" presId="urn:microsoft.com/office/officeart/2005/8/layout/lProcess3"/>
    <dgm:cxn modelId="{0A627A43-0C2F-498A-B42C-7F6813721B54}" type="presParOf" srcId="{1CE6E6B9-162B-4B4E-9171-50F270458660}" destId="{F48583BB-CD11-4A0D-927E-3CF2EE6201FA}" srcOrd="8" destOrd="0" presId="urn:microsoft.com/office/officeart/2005/8/layout/lProcess3"/>
    <dgm:cxn modelId="{15F3A4FF-48DF-4104-9081-BF229633B284}" type="presParOf" srcId="{1CE6E6B9-162B-4B4E-9171-50F270458660}" destId="{1BC907BA-4AE2-425D-99B5-21FA5F426AB2}" srcOrd="9" destOrd="0" presId="urn:microsoft.com/office/officeart/2005/8/layout/lProcess3"/>
    <dgm:cxn modelId="{DCA0BF04-8F2E-4383-88EC-C9F0A7CD0681}" type="presParOf" srcId="{1CE6E6B9-162B-4B4E-9171-50F270458660}" destId="{8F85214B-3F68-4F3B-941A-DC5FCC3568D5}" srcOrd="1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40CBA-D557-F048-9DB7-A92B6214B250}">
      <dsp:nvSpPr>
        <dsp:cNvPr id="0" name=""/>
        <dsp:cNvSpPr/>
      </dsp:nvSpPr>
      <dsp:spPr>
        <a:xfrm>
          <a:off x="0" y="2835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3AACE-9AF1-5C40-9044-D21A4EAC1FD5}">
      <dsp:nvSpPr>
        <dsp:cNvPr id="0" name=""/>
        <dsp:cNvSpPr/>
      </dsp:nvSpPr>
      <dsp:spPr>
        <a:xfrm>
          <a:off x="0" y="2835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Stick to the tasks and topics on the agenda and keep discussion focused; one subject at a time.</a:t>
          </a:r>
        </a:p>
      </dsp:txBody>
      <dsp:txXfrm>
        <a:off x="0" y="2835"/>
        <a:ext cx="8053329" cy="483403"/>
      </dsp:txXfrm>
    </dsp:sp>
    <dsp:sp modelId="{12957481-78EC-6644-8C53-261E99E77AD1}">
      <dsp:nvSpPr>
        <dsp:cNvPr id="0" name=""/>
        <dsp:cNvSpPr/>
      </dsp:nvSpPr>
      <dsp:spPr>
        <a:xfrm>
          <a:off x="0" y="486238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DAAB6-1DF4-B64E-9211-03805E3B77D0}">
      <dsp:nvSpPr>
        <dsp:cNvPr id="0" name=""/>
        <dsp:cNvSpPr/>
      </dsp:nvSpPr>
      <dsp:spPr>
        <a:xfrm>
          <a:off x="0" y="486238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 all relevant information and issues, even difficult ones.</a:t>
          </a:r>
        </a:p>
      </dsp:txBody>
      <dsp:txXfrm>
        <a:off x="0" y="486238"/>
        <a:ext cx="8053329" cy="483403"/>
      </dsp:txXfrm>
    </dsp:sp>
    <dsp:sp modelId="{2D110BAF-BACF-8E45-90E4-838D62E20F68}">
      <dsp:nvSpPr>
        <dsp:cNvPr id="0" name=""/>
        <dsp:cNvSpPr/>
      </dsp:nvSpPr>
      <dsp:spPr>
        <a:xfrm>
          <a:off x="0" y="969642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4EEF9-C6B0-1740-8A3E-0753A59BC5B7}">
      <dsp:nvSpPr>
        <dsp:cNvPr id="0" name=""/>
        <dsp:cNvSpPr/>
      </dsp:nvSpPr>
      <dsp:spPr>
        <a:xfrm>
          <a:off x="0" y="969642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Keep discussion open and balanced.</a:t>
          </a:r>
        </a:p>
      </dsp:txBody>
      <dsp:txXfrm>
        <a:off x="0" y="969642"/>
        <a:ext cx="8053329" cy="483403"/>
      </dsp:txXfrm>
    </dsp:sp>
    <dsp:sp modelId="{0B182C55-2C4C-AC44-B0F4-2345BEA2C292}">
      <dsp:nvSpPr>
        <dsp:cNvPr id="0" name=""/>
        <dsp:cNvSpPr/>
      </dsp:nvSpPr>
      <dsp:spPr>
        <a:xfrm>
          <a:off x="0" y="1453045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12A18-8764-F54E-AA5F-4656E7F34D5F}">
      <dsp:nvSpPr>
        <dsp:cNvPr id="0" name=""/>
        <dsp:cNvSpPr/>
      </dsp:nvSpPr>
      <dsp:spPr>
        <a:xfrm>
          <a:off x="0" y="1453045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Participate, show up, share your thinking as much as you can.</a:t>
          </a:r>
        </a:p>
      </dsp:txBody>
      <dsp:txXfrm>
        <a:off x="0" y="1453045"/>
        <a:ext cx="8053329" cy="483403"/>
      </dsp:txXfrm>
    </dsp:sp>
    <dsp:sp modelId="{A4C63952-8FA5-1D4D-8C8A-81E0A3EAABFB}">
      <dsp:nvSpPr>
        <dsp:cNvPr id="0" name=""/>
        <dsp:cNvSpPr/>
      </dsp:nvSpPr>
      <dsp:spPr>
        <a:xfrm>
          <a:off x="0" y="1936449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B1A89-B9DA-EE45-8452-2CF51E6D5305}">
      <dsp:nvSpPr>
        <dsp:cNvPr id="0" name=""/>
        <dsp:cNvSpPr/>
      </dsp:nvSpPr>
      <dsp:spPr>
        <a:xfrm>
          <a:off x="0" y="1936449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Strive to make decisions by consensus.</a:t>
          </a:r>
        </a:p>
      </dsp:txBody>
      <dsp:txXfrm>
        <a:off x="0" y="1936449"/>
        <a:ext cx="8053329" cy="483403"/>
      </dsp:txXfrm>
    </dsp:sp>
    <dsp:sp modelId="{3F13B711-65EB-0E4F-9D39-A96BB1AFCD2E}">
      <dsp:nvSpPr>
        <dsp:cNvPr id="0" name=""/>
        <dsp:cNvSpPr/>
      </dsp:nvSpPr>
      <dsp:spPr>
        <a:xfrm>
          <a:off x="0" y="2419852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02959-F488-CE4A-8F3E-341C92032047}">
      <dsp:nvSpPr>
        <dsp:cNvPr id="0" name=""/>
        <dsp:cNvSpPr/>
      </dsp:nvSpPr>
      <dsp:spPr>
        <a:xfrm>
          <a:off x="0" y="2419852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Look beyond positions to interests.</a:t>
          </a:r>
        </a:p>
      </dsp:txBody>
      <dsp:txXfrm>
        <a:off x="0" y="2419852"/>
        <a:ext cx="8053329" cy="483403"/>
      </dsp:txXfrm>
    </dsp:sp>
    <dsp:sp modelId="{D764C296-DFF0-684E-ABED-E41BC1678371}">
      <dsp:nvSpPr>
        <dsp:cNvPr id="0" name=""/>
        <dsp:cNvSpPr/>
      </dsp:nvSpPr>
      <dsp:spPr>
        <a:xfrm>
          <a:off x="0" y="2903256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08AC1-1C9E-C14D-877B-F9C9625075E1}">
      <dsp:nvSpPr>
        <dsp:cNvPr id="0" name=""/>
        <dsp:cNvSpPr/>
      </dsp:nvSpPr>
      <dsp:spPr>
        <a:xfrm>
          <a:off x="0" y="2903256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Disagree openly and respectfully.</a:t>
          </a:r>
        </a:p>
      </dsp:txBody>
      <dsp:txXfrm>
        <a:off x="0" y="2903256"/>
        <a:ext cx="8053329" cy="483403"/>
      </dsp:txXfrm>
    </dsp:sp>
    <dsp:sp modelId="{9E107DD8-B7B6-2B4A-BC76-AF45784833D3}">
      <dsp:nvSpPr>
        <dsp:cNvPr id="0" name=""/>
        <dsp:cNvSpPr/>
      </dsp:nvSpPr>
      <dsp:spPr>
        <a:xfrm>
          <a:off x="0" y="3386660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D9518-67A2-BC47-AE9C-B6F5400E876D}">
      <dsp:nvSpPr>
        <dsp:cNvPr id="0" name=""/>
        <dsp:cNvSpPr/>
      </dsp:nvSpPr>
      <dsp:spPr>
        <a:xfrm>
          <a:off x="0" y="3386660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Put personal differences aside in the interests of a successful team.</a:t>
          </a:r>
        </a:p>
      </dsp:txBody>
      <dsp:txXfrm>
        <a:off x="0" y="3386660"/>
        <a:ext cx="8053329" cy="483403"/>
      </dsp:txXfrm>
    </dsp:sp>
    <dsp:sp modelId="{863616BC-13FE-8045-9629-B5F2F4DE8B45}">
      <dsp:nvSpPr>
        <dsp:cNvPr id="0" name=""/>
        <dsp:cNvSpPr/>
      </dsp:nvSpPr>
      <dsp:spPr>
        <a:xfrm>
          <a:off x="0" y="3870063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97BEA-5325-AA4D-AB5D-65FA18366A08}">
      <dsp:nvSpPr>
        <dsp:cNvPr id="0" name=""/>
        <dsp:cNvSpPr/>
      </dsp:nvSpPr>
      <dsp:spPr>
        <a:xfrm>
          <a:off x="0" y="3870063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Jointly design ways of testing disagreements and look for mutually beneficial solutions.</a:t>
          </a:r>
        </a:p>
      </dsp:txBody>
      <dsp:txXfrm>
        <a:off x="0" y="3870063"/>
        <a:ext cx="8053329" cy="483403"/>
      </dsp:txXfrm>
    </dsp:sp>
    <dsp:sp modelId="{876A740E-71C4-9146-9940-A404833DA743}">
      <dsp:nvSpPr>
        <dsp:cNvPr id="0" name=""/>
        <dsp:cNvSpPr/>
      </dsp:nvSpPr>
      <dsp:spPr>
        <a:xfrm>
          <a:off x="0" y="4353467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0AE2A-3756-4C45-A5C8-34691A4966BC}">
      <dsp:nvSpPr>
        <dsp:cNvPr id="0" name=""/>
        <dsp:cNvSpPr/>
      </dsp:nvSpPr>
      <dsp:spPr>
        <a:xfrm>
          <a:off x="0" y="4353467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Follow through on commitments.</a:t>
          </a:r>
        </a:p>
      </dsp:txBody>
      <dsp:txXfrm>
        <a:off x="0" y="4353467"/>
        <a:ext cx="8053329" cy="483403"/>
      </dsp:txXfrm>
    </dsp:sp>
    <dsp:sp modelId="{A54713E6-39F5-0546-BDA4-30A050A457C4}">
      <dsp:nvSpPr>
        <dsp:cNvPr id="0" name=""/>
        <dsp:cNvSpPr/>
      </dsp:nvSpPr>
      <dsp:spPr>
        <a:xfrm>
          <a:off x="0" y="4836870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18338-5ED3-FE40-BB13-7C43695A56A5}">
      <dsp:nvSpPr>
        <dsp:cNvPr id="0" name=""/>
        <dsp:cNvSpPr/>
      </dsp:nvSpPr>
      <dsp:spPr>
        <a:xfrm>
          <a:off x="0" y="4836870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Share information discussed in team meetings with your organization, and reflect its position back to the team.</a:t>
          </a:r>
        </a:p>
      </dsp:txBody>
      <dsp:txXfrm>
        <a:off x="0" y="4836870"/>
        <a:ext cx="8053329" cy="483403"/>
      </dsp:txXfrm>
    </dsp:sp>
    <dsp:sp modelId="{029891A7-238A-D049-8936-2245D78F2BBF}">
      <dsp:nvSpPr>
        <dsp:cNvPr id="0" name=""/>
        <dsp:cNvSpPr/>
      </dsp:nvSpPr>
      <dsp:spPr>
        <a:xfrm>
          <a:off x="0" y="5320274"/>
          <a:ext cx="80533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BDE4C-2F5E-5147-8502-5C8A3054CB60}">
      <dsp:nvSpPr>
        <dsp:cNvPr id="0" name=""/>
        <dsp:cNvSpPr/>
      </dsp:nvSpPr>
      <dsp:spPr>
        <a:xfrm>
          <a:off x="0" y="5320274"/>
          <a:ext cx="8053329" cy="48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While participants are free to discuss the process outside of official meetings, decisions will be made during meetings themselves. </a:t>
          </a:r>
        </a:p>
      </dsp:txBody>
      <dsp:txXfrm>
        <a:off x="0" y="5320274"/>
        <a:ext cx="8053329" cy="483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D6F5B-D6E0-433F-8773-DFC3E20851F2}">
      <dsp:nvSpPr>
        <dsp:cNvPr id="0" name=""/>
        <dsp:cNvSpPr/>
      </dsp:nvSpPr>
      <dsp:spPr>
        <a:xfrm>
          <a:off x="2418927" y="2954484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Stormwater</a:t>
          </a:r>
        </a:p>
      </dsp:txBody>
      <dsp:txXfrm>
        <a:off x="2743688" y="3233254"/>
        <a:ext cx="1447529" cy="1242537"/>
      </dsp:txXfrm>
    </dsp:sp>
    <dsp:sp modelId="{D5DEB077-B808-49BA-AC92-7857E7D7EBA4}">
      <dsp:nvSpPr>
        <dsp:cNvPr id="0" name=""/>
        <dsp:cNvSpPr/>
      </dsp:nvSpPr>
      <dsp:spPr>
        <a:xfrm>
          <a:off x="2484518" y="3749923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6A335-40CA-47A7-A954-263C985FFC2E}">
      <dsp:nvSpPr>
        <dsp:cNvPr id="0" name=""/>
        <dsp:cNvSpPr/>
      </dsp:nvSpPr>
      <dsp:spPr>
        <a:xfrm>
          <a:off x="640085" y="1975995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145" t="-3337" r="-35029" b="-3337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6ABED-3F11-4AA4-8140-096AFF8AC492}">
      <dsp:nvSpPr>
        <dsp:cNvPr id="0" name=""/>
        <dsp:cNvSpPr/>
      </dsp:nvSpPr>
      <dsp:spPr>
        <a:xfrm>
          <a:off x="2058641" y="3526458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A6582-5F71-4AE5-A6E6-425C9D631176}">
      <dsp:nvSpPr>
        <dsp:cNvPr id="0" name=""/>
        <dsp:cNvSpPr/>
      </dsp:nvSpPr>
      <dsp:spPr>
        <a:xfrm>
          <a:off x="4197264" y="1962207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Riparian Buffers</a:t>
          </a:r>
        </a:p>
      </dsp:txBody>
      <dsp:txXfrm>
        <a:off x="4522025" y="2240977"/>
        <a:ext cx="1447529" cy="1242537"/>
      </dsp:txXfrm>
    </dsp:sp>
    <dsp:sp modelId="{E051899F-324F-49C2-9E3E-F9A1FFB0FB8C}">
      <dsp:nvSpPr>
        <dsp:cNvPr id="0" name=""/>
        <dsp:cNvSpPr/>
      </dsp:nvSpPr>
      <dsp:spPr>
        <a:xfrm>
          <a:off x="5633791" y="3510768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73A18-61A1-403D-935A-9226F07A2E81}">
      <dsp:nvSpPr>
        <dsp:cNvPr id="0" name=""/>
        <dsp:cNvSpPr/>
      </dsp:nvSpPr>
      <dsp:spPr>
        <a:xfrm>
          <a:off x="5984839" y="2951632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5279" r="-22721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ED8A4-5329-4CD4-A67E-2391DDF01EC5}">
      <dsp:nvSpPr>
        <dsp:cNvPr id="0" name=""/>
        <dsp:cNvSpPr/>
      </dsp:nvSpPr>
      <dsp:spPr>
        <a:xfrm>
          <a:off x="6032877" y="3758005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53D41-800A-42D3-A66E-888A3D22EA50}">
      <dsp:nvSpPr>
        <dsp:cNvPr id="0" name=""/>
        <dsp:cNvSpPr/>
      </dsp:nvSpPr>
      <dsp:spPr>
        <a:xfrm>
          <a:off x="2418927" y="992277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Wastewater</a:t>
          </a:r>
        </a:p>
      </dsp:txBody>
      <dsp:txXfrm>
        <a:off x="2743688" y="1271047"/>
        <a:ext cx="1447529" cy="1242537"/>
      </dsp:txXfrm>
    </dsp:sp>
    <dsp:sp modelId="{04A2F709-84F6-417B-BBA6-7D9956208BCE}">
      <dsp:nvSpPr>
        <dsp:cNvPr id="0" name=""/>
        <dsp:cNvSpPr/>
      </dsp:nvSpPr>
      <dsp:spPr>
        <a:xfrm>
          <a:off x="3846216" y="1029362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AD6D4-E6F9-4B46-B2B9-7D358B2D4EA4}">
      <dsp:nvSpPr>
        <dsp:cNvPr id="0" name=""/>
        <dsp:cNvSpPr/>
      </dsp:nvSpPr>
      <dsp:spPr>
        <a:xfrm>
          <a:off x="4197264" y="0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15406" t="-768" r="-15406" b="-21147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D6E25-7E45-4160-9D4D-C1F5706DFC8D}">
      <dsp:nvSpPr>
        <dsp:cNvPr id="0" name=""/>
        <dsp:cNvSpPr/>
      </dsp:nvSpPr>
      <dsp:spPr>
        <a:xfrm>
          <a:off x="4245302" y="797815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1CC31-11CE-476B-8F58-DB41DD806313}">
      <dsp:nvSpPr>
        <dsp:cNvPr id="0" name=""/>
        <dsp:cNvSpPr/>
      </dsp:nvSpPr>
      <dsp:spPr>
        <a:xfrm>
          <a:off x="5984839" y="989424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Agriculture</a:t>
          </a:r>
        </a:p>
      </dsp:txBody>
      <dsp:txXfrm>
        <a:off x="6309600" y="1268194"/>
        <a:ext cx="1447529" cy="1242537"/>
      </dsp:txXfrm>
    </dsp:sp>
    <dsp:sp modelId="{CA03E37C-82A4-4B66-A976-A78FC0482A4B}">
      <dsp:nvSpPr>
        <dsp:cNvPr id="0" name=""/>
        <dsp:cNvSpPr/>
      </dsp:nvSpPr>
      <dsp:spPr>
        <a:xfrm>
          <a:off x="7788119" y="1783911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A8E7A-CC2C-4DC3-B902-3FE476A04211}">
      <dsp:nvSpPr>
        <dsp:cNvPr id="0" name=""/>
        <dsp:cNvSpPr/>
      </dsp:nvSpPr>
      <dsp:spPr>
        <a:xfrm>
          <a:off x="7779805" y="1978848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/>
          <a:srcRect/>
          <a:stretch>
            <a:fillRect l="-8360" r="36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5C108-7405-459F-89A7-04517D3D55BB}">
      <dsp:nvSpPr>
        <dsp:cNvPr id="0" name=""/>
        <dsp:cNvSpPr/>
      </dsp:nvSpPr>
      <dsp:spPr>
        <a:xfrm>
          <a:off x="8202910" y="2010704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0D8C-FDE7-4A76-AE1B-5D4E6AA1CCAC}">
      <dsp:nvSpPr>
        <dsp:cNvPr id="0" name=""/>
        <dsp:cNvSpPr/>
      </dsp:nvSpPr>
      <dsp:spPr>
        <a:xfrm>
          <a:off x="4096052" y="2430703"/>
          <a:ext cx="2323495" cy="2323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Steering Committee</a:t>
          </a:r>
        </a:p>
      </dsp:txBody>
      <dsp:txXfrm>
        <a:off x="4436320" y="2770971"/>
        <a:ext cx="1642959" cy="1642959"/>
      </dsp:txXfrm>
    </dsp:sp>
    <dsp:sp modelId="{464877EA-7A08-42C4-983D-78499D4D29A8}">
      <dsp:nvSpPr>
        <dsp:cNvPr id="0" name=""/>
        <dsp:cNvSpPr/>
      </dsp:nvSpPr>
      <dsp:spPr>
        <a:xfrm rot="11700000">
          <a:off x="2341005" y="2711170"/>
          <a:ext cx="1726968" cy="66219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012EB-7CE0-4D11-BA9B-52AB50EE32C2}">
      <dsp:nvSpPr>
        <dsp:cNvPr id="0" name=""/>
        <dsp:cNvSpPr/>
      </dsp:nvSpPr>
      <dsp:spPr>
        <a:xfrm>
          <a:off x="1266767" y="1935853"/>
          <a:ext cx="2207320" cy="1765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Stormwater</a:t>
          </a:r>
        </a:p>
      </dsp:txBody>
      <dsp:txXfrm>
        <a:off x="1318487" y="1987573"/>
        <a:ext cx="2103880" cy="1662416"/>
      </dsp:txXfrm>
    </dsp:sp>
    <dsp:sp modelId="{78656AEB-B61C-443E-AF7B-C082483EBC6B}">
      <dsp:nvSpPr>
        <dsp:cNvPr id="0" name=""/>
        <dsp:cNvSpPr/>
      </dsp:nvSpPr>
      <dsp:spPr>
        <a:xfrm rot="14700000">
          <a:off x="3495937" y="1334775"/>
          <a:ext cx="1726968" cy="66219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12BD3-65C7-46E0-9F8F-7684F1196C4B}">
      <dsp:nvSpPr>
        <dsp:cNvPr id="0" name=""/>
        <dsp:cNvSpPr/>
      </dsp:nvSpPr>
      <dsp:spPr>
        <a:xfrm>
          <a:off x="2890837" y="362"/>
          <a:ext cx="2207320" cy="1765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Riparian Buffers</a:t>
          </a:r>
        </a:p>
      </dsp:txBody>
      <dsp:txXfrm>
        <a:off x="2942557" y="52082"/>
        <a:ext cx="2103880" cy="1662416"/>
      </dsp:txXfrm>
    </dsp:sp>
    <dsp:sp modelId="{5088F961-783E-4A30-A91B-76CFA72A5448}">
      <dsp:nvSpPr>
        <dsp:cNvPr id="0" name=""/>
        <dsp:cNvSpPr/>
      </dsp:nvSpPr>
      <dsp:spPr>
        <a:xfrm rot="17700000">
          <a:off x="5292693" y="1334775"/>
          <a:ext cx="1726968" cy="66219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CB8C4-21BB-4A3A-A6E6-D3554BEFF9AD}">
      <dsp:nvSpPr>
        <dsp:cNvPr id="0" name=""/>
        <dsp:cNvSpPr/>
      </dsp:nvSpPr>
      <dsp:spPr>
        <a:xfrm>
          <a:off x="5417441" y="362"/>
          <a:ext cx="2207320" cy="1765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Wastewater</a:t>
          </a:r>
        </a:p>
      </dsp:txBody>
      <dsp:txXfrm>
        <a:off x="5469161" y="52082"/>
        <a:ext cx="2103880" cy="1662416"/>
      </dsp:txXfrm>
    </dsp:sp>
    <dsp:sp modelId="{320FB3A9-56BF-445B-B562-EE0D7AC6F8BE}">
      <dsp:nvSpPr>
        <dsp:cNvPr id="0" name=""/>
        <dsp:cNvSpPr/>
      </dsp:nvSpPr>
      <dsp:spPr>
        <a:xfrm rot="20700000">
          <a:off x="6447626" y="2711170"/>
          <a:ext cx="1726968" cy="66219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028C2-6EA2-403E-AB87-89C4E7500D2D}">
      <dsp:nvSpPr>
        <dsp:cNvPr id="0" name=""/>
        <dsp:cNvSpPr/>
      </dsp:nvSpPr>
      <dsp:spPr>
        <a:xfrm>
          <a:off x="7041511" y="1935853"/>
          <a:ext cx="2207320" cy="17658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Agriculture</a:t>
          </a:r>
        </a:p>
      </dsp:txBody>
      <dsp:txXfrm>
        <a:off x="7093231" y="1987573"/>
        <a:ext cx="2103880" cy="1662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7AD50-4DA0-4C9B-BCAD-08485F917318}">
      <dsp:nvSpPr>
        <dsp:cNvPr id="0" name=""/>
        <dsp:cNvSpPr/>
      </dsp:nvSpPr>
      <dsp:spPr>
        <a:xfrm>
          <a:off x="392889" y="2069"/>
          <a:ext cx="2135981" cy="85439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Steering Committee</a:t>
          </a:r>
        </a:p>
      </dsp:txBody>
      <dsp:txXfrm>
        <a:off x="820085" y="2069"/>
        <a:ext cx="1281589" cy="854392"/>
      </dsp:txXfrm>
    </dsp:sp>
    <dsp:sp modelId="{41A73619-8BC8-46A5-8B47-FF1CD2FF3CA8}">
      <dsp:nvSpPr>
        <dsp:cNvPr id="0" name=""/>
        <dsp:cNvSpPr/>
      </dsp:nvSpPr>
      <dsp:spPr>
        <a:xfrm>
          <a:off x="2251192" y="74693"/>
          <a:ext cx="1772864" cy="709145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November 17</a:t>
          </a:r>
        </a:p>
      </dsp:txBody>
      <dsp:txXfrm>
        <a:off x="2605765" y="74693"/>
        <a:ext cx="1063719" cy="709145"/>
      </dsp:txXfrm>
    </dsp:sp>
    <dsp:sp modelId="{AB7254F9-1A6F-401C-AA6D-21C882C0DF06}">
      <dsp:nvSpPr>
        <dsp:cNvPr id="0" name=""/>
        <dsp:cNvSpPr/>
      </dsp:nvSpPr>
      <dsp:spPr>
        <a:xfrm>
          <a:off x="3775856" y="74693"/>
          <a:ext cx="1772864" cy="70914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December 1</a:t>
          </a:r>
        </a:p>
      </dsp:txBody>
      <dsp:txXfrm>
        <a:off x="4130429" y="74693"/>
        <a:ext cx="1063719" cy="709145"/>
      </dsp:txXfrm>
    </dsp:sp>
    <dsp:sp modelId="{540789CB-8CAD-40AB-9721-C50432F70B6E}">
      <dsp:nvSpPr>
        <dsp:cNvPr id="0" name=""/>
        <dsp:cNvSpPr/>
      </dsp:nvSpPr>
      <dsp:spPr>
        <a:xfrm>
          <a:off x="5300519" y="74693"/>
          <a:ext cx="1772864" cy="709145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655092" y="74693"/>
        <a:ext cx="1063719" cy="709145"/>
      </dsp:txXfrm>
    </dsp:sp>
    <dsp:sp modelId="{D66F1B0B-879B-4AF8-8221-3B188D3EA7F5}">
      <dsp:nvSpPr>
        <dsp:cNvPr id="0" name=""/>
        <dsp:cNvSpPr/>
      </dsp:nvSpPr>
      <dsp:spPr>
        <a:xfrm>
          <a:off x="6825183" y="74693"/>
          <a:ext cx="1772864" cy="709145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February 28</a:t>
          </a:r>
        </a:p>
      </dsp:txBody>
      <dsp:txXfrm>
        <a:off x="7179756" y="74693"/>
        <a:ext cx="1063719" cy="709145"/>
      </dsp:txXfrm>
    </dsp:sp>
    <dsp:sp modelId="{A89AD2BE-3A95-4AA9-AC9F-41083A37D52E}">
      <dsp:nvSpPr>
        <dsp:cNvPr id="0" name=""/>
        <dsp:cNvSpPr/>
      </dsp:nvSpPr>
      <dsp:spPr>
        <a:xfrm>
          <a:off x="8349846" y="74693"/>
          <a:ext cx="1772864" cy="709145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8704419" y="74693"/>
        <a:ext cx="1063719" cy="709145"/>
      </dsp:txXfrm>
    </dsp:sp>
    <dsp:sp modelId="{8105CC0B-8397-4F92-9BD3-6ADA1A520938}">
      <dsp:nvSpPr>
        <dsp:cNvPr id="0" name=""/>
        <dsp:cNvSpPr/>
      </dsp:nvSpPr>
      <dsp:spPr>
        <a:xfrm>
          <a:off x="392889" y="976077"/>
          <a:ext cx="2135981" cy="854392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Stormwater</a:t>
          </a:r>
        </a:p>
      </dsp:txBody>
      <dsp:txXfrm>
        <a:off x="820085" y="976077"/>
        <a:ext cx="1281589" cy="854392"/>
      </dsp:txXfrm>
    </dsp:sp>
    <dsp:sp modelId="{AC8308B8-C9AC-4E5E-A0F9-5C59B610063E}">
      <dsp:nvSpPr>
        <dsp:cNvPr id="0" name=""/>
        <dsp:cNvSpPr/>
      </dsp:nvSpPr>
      <dsp:spPr>
        <a:xfrm>
          <a:off x="2251192" y="1048700"/>
          <a:ext cx="1772864" cy="709145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605765" y="1048700"/>
        <a:ext cx="1063719" cy="709145"/>
      </dsp:txXfrm>
    </dsp:sp>
    <dsp:sp modelId="{360A77CE-7CFE-4E63-BE53-B3E8442B6F8D}">
      <dsp:nvSpPr>
        <dsp:cNvPr id="0" name=""/>
        <dsp:cNvSpPr/>
      </dsp:nvSpPr>
      <dsp:spPr>
        <a:xfrm>
          <a:off x="3775856" y="1048700"/>
          <a:ext cx="1772864" cy="70914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130429" y="1048700"/>
        <a:ext cx="1063719" cy="709145"/>
      </dsp:txXfrm>
    </dsp:sp>
    <dsp:sp modelId="{780DD035-B9FF-4D81-B987-4E089D2686F0}">
      <dsp:nvSpPr>
        <dsp:cNvPr id="0" name=""/>
        <dsp:cNvSpPr/>
      </dsp:nvSpPr>
      <dsp:spPr>
        <a:xfrm>
          <a:off x="5300519" y="1048700"/>
          <a:ext cx="1772864" cy="709145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January 26</a:t>
          </a:r>
        </a:p>
      </dsp:txBody>
      <dsp:txXfrm>
        <a:off x="5655092" y="1048700"/>
        <a:ext cx="1063719" cy="709145"/>
      </dsp:txXfrm>
    </dsp:sp>
    <dsp:sp modelId="{52DE3192-B5AF-4129-973B-D8018564CCC6}">
      <dsp:nvSpPr>
        <dsp:cNvPr id="0" name=""/>
        <dsp:cNvSpPr/>
      </dsp:nvSpPr>
      <dsp:spPr>
        <a:xfrm>
          <a:off x="6825183" y="1048700"/>
          <a:ext cx="1772864" cy="709145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7179756" y="1048700"/>
        <a:ext cx="1063719" cy="709145"/>
      </dsp:txXfrm>
    </dsp:sp>
    <dsp:sp modelId="{AD8FC029-A8D8-4DB7-9437-B43BB1E5C9C0}">
      <dsp:nvSpPr>
        <dsp:cNvPr id="0" name=""/>
        <dsp:cNvSpPr/>
      </dsp:nvSpPr>
      <dsp:spPr>
        <a:xfrm>
          <a:off x="8349846" y="1048700"/>
          <a:ext cx="1772864" cy="709145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March 1</a:t>
          </a:r>
        </a:p>
      </dsp:txBody>
      <dsp:txXfrm>
        <a:off x="8704419" y="1048700"/>
        <a:ext cx="1063719" cy="709145"/>
      </dsp:txXfrm>
    </dsp:sp>
    <dsp:sp modelId="{DAE7F4AF-1A5D-44B6-AFF6-43EA17DAAE37}">
      <dsp:nvSpPr>
        <dsp:cNvPr id="0" name=""/>
        <dsp:cNvSpPr/>
      </dsp:nvSpPr>
      <dsp:spPr>
        <a:xfrm>
          <a:off x="392889" y="1950084"/>
          <a:ext cx="2135981" cy="854392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Riparian Buffers</a:t>
          </a:r>
        </a:p>
      </dsp:txBody>
      <dsp:txXfrm>
        <a:off x="820085" y="1950084"/>
        <a:ext cx="1281589" cy="854392"/>
      </dsp:txXfrm>
    </dsp:sp>
    <dsp:sp modelId="{63ECC39B-65A4-45F1-B64E-8E592C54C8E9}">
      <dsp:nvSpPr>
        <dsp:cNvPr id="0" name=""/>
        <dsp:cNvSpPr/>
      </dsp:nvSpPr>
      <dsp:spPr>
        <a:xfrm>
          <a:off x="2251192" y="2022708"/>
          <a:ext cx="1772864" cy="709145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605765" y="2022708"/>
        <a:ext cx="1063719" cy="709145"/>
      </dsp:txXfrm>
    </dsp:sp>
    <dsp:sp modelId="{0D5DB8E7-89AF-4DE3-966B-3187A7C2ACD8}">
      <dsp:nvSpPr>
        <dsp:cNvPr id="0" name=""/>
        <dsp:cNvSpPr/>
      </dsp:nvSpPr>
      <dsp:spPr>
        <a:xfrm>
          <a:off x="3775856" y="2022708"/>
          <a:ext cx="1772864" cy="70914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4130429" y="2022708"/>
        <a:ext cx="1063719" cy="709145"/>
      </dsp:txXfrm>
    </dsp:sp>
    <dsp:sp modelId="{69E30FEC-3AD6-4103-883F-16E41DD7433D}">
      <dsp:nvSpPr>
        <dsp:cNvPr id="0" name=""/>
        <dsp:cNvSpPr/>
      </dsp:nvSpPr>
      <dsp:spPr>
        <a:xfrm>
          <a:off x="5300519" y="2022708"/>
          <a:ext cx="1772864" cy="709145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655092" y="2022708"/>
        <a:ext cx="1063719" cy="709145"/>
      </dsp:txXfrm>
    </dsp:sp>
    <dsp:sp modelId="{551EAF8C-DCF0-4AB1-BEEB-630AB868EEF1}">
      <dsp:nvSpPr>
        <dsp:cNvPr id="0" name=""/>
        <dsp:cNvSpPr/>
      </dsp:nvSpPr>
      <dsp:spPr>
        <a:xfrm>
          <a:off x="6825183" y="2022708"/>
          <a:ext cx="1772864" cy="709145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February 27</a:t>
          </a:r>
        </a:p>
      </dsp:txBody>
      <dsp:txXfrm>
        <a:off x="7179756" y="2022708"/>
        <a:ext cx="1063719" cy="709145"/>
      </dsp:txXfrm>
    </dsp:sp>
    <dsp:sp modelId="{41D528F0-67F4-4F42-BFE1-AC7D27A88BFC}">
      <dsp:nvSpPr>
        <dsp:cNvPr id="0" name=""/>
        <dsp:cNvSpPr/>
      </dsp:nvSpPr>
      <dsp:spPr>
        <a:xfrm>
          <a:off x="8349846" y="2022708"/>
          <a:ext cx="1772864" cy="709145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8704419" y="2022708"/>
        <a:ext cx="1063719" cy="709145"/>
      </dsp:txXfrm>
    </dsp:sp>
    <dsp:sp modelId="{D88E5C25-D779-4191-960A-20031E36F5C3}">
      <dsp:nvSpPr>
        <dsp:cNvPr id="0" name=""/>
        <dsp:cNvSpPr/>
      </dsp:nvSpPr>
      <dsp:spPr>
        <a:xfrm>
          <a:off x="392889" y="2924092"/>
          <a:ext cx="2135981" cy="854392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Wastewater</a:t>
          </a:r>
        </a:p>
      </dsp:txBody>
      <dsp:txXfrm>
        <a:off x="820085" y="2924092"/>
        <a:ext cx="1281589" cy="854392"/>
      </dsp:txXfrm>
    </dsp:sp>
    <dsp:sp modelId="{207F6400-4F78-4074-B71F-3652D658E829}">
      <dsp:nvSpPr>
        <dsp:cNvPr id="0" name=""/>
        <dsp:cNvSpPr/>
      </dsp:nvSpPr>
      <dsp:spPr>
        <a:xfrm>
          <a:off x="2251192" y="2996715"/>
          <a:ext cx="1772864" cy="709145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605765" y="2996715"/>
        <a:ext cx="1063719" cy="709145"/>
      </dsp:txXfrm>
    </dsp:sp>
    <dsp:sp modelId="{3A5C9A06-95D4-4ADC-B186-9501861416F5}">
      <dsp:nvSpPr>
        <dsp:cNvPr id="0" name=""/>
        <dsp:cNvSpPr/>
      </dsp:nvSpPr>
      <dsp:spPr>
        <a:xfrm>
          <a:off x="3775856" y="2996715"/>
          <a:ext cx="1772864" cy="70914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December 12</a:t>
          </a:r>
        </a:p>
      </dsp:txBody>
      <dsp:txXfrm>
        <a:off x="4130429" y="2996715"/>
        <a:ext cx="1063719" cy="709145"/>
      </dsp:txXfrm>
    </dsp:sp>
    <dsp:sp modelId="{40BC1AD9-5393-4D6D-A684-5E1BCDBDF3FD}">
      <dsp:nvSpPr>
        <dsp:cNvPr id="0" name=""/>
        <dsp:cNvSpPr/>
      </dsp:nvSpPr>
      <dsp:spPr>
        <a:xfrm>
          <a:off x="5300519" y="2996715"/>
          <a:ext cx="1772864" cy="709145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655092" y="2996715"/>
        <a:ext cx="1063719" cy="709145"/>
      </dsp:txXfrm>
    </dsp:sp>
    <dsp:sp modelId="{25F05EF7-A904-44A1-BEFD-CBE3695C93F8}">
      <dsp:nvSpPr>
        <dsp:cNvPr id="0" name=""/>
        <dsp:cNvSpPr/>
      </dsp:nvSpPr>
      <dsp:spPr>
        <a:xfrm>
          <a:off x="6825183" y="2996715"/>
          <a:ext cx="1772864" cy="709145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February 8</a:t>
          </a:r>
        </a:p>
      </dsp:txBody>
      <dsp:txXfrm>
        <a:off x="7179756" y="2996715"/>
        <a:ext cx="1063719" cy="709145"/>
      </dsp:txXfrm>
    </dsp:sp>
    <dsp:sp modelId="{2617E4FA-1FD3-4042-9CE1-4F222CEEB51D}">
      <dsp:nvSpPr>
        <dsp:cNvPr id="0" name=""/>
        <dsp:cNvSpPr/>
      </dsp:nvSpPr>
      <dsp:spPr>
        <a:xfrm>
          <a:off x="8349846" y="2996715"/>
          <a:ext cx="1772864" cy="709145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March 15</a:t>
          </a:r>
        </a:p>
      </dsp:txBody>
      <dsp:txXfrm>
        <a:off x="8704419" y="2996715"/>
        <a:ext cx="1063719" cy="709145"/>
      </dsp:txXfrm>
    </dsp:sp>
    <dsp:sp modelId="{7437A329-9F90-4406-B217-917E4D7451B5}">
      <dsp:nvSpPr>
        <dsp:cNvPr id="0" name=""/>
        <dsp:cNvSpPr/>
      </dsp:nvSpPr>
      <dsp:spPr>
        <a:xfrm>
          <a:off x="392889" y="3898099"/>
          <a:ext cx="2135981" cy="854392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Agriculture</a:t>
          </a:r>
        </a:p>
      </dsp:txBody>
      <dsp:txXfrm>
        <a:off x="820085" y="3898099"/>
        <a:ext cx="1281589" cy="854392"/>
      </dsp:txXfrm>
    </dsp:sp>
    <dsp:sp modelId="{851D309D-6EFB-4409-8F11-60D3239FCDD9}">
      <dsp:nvSpPr>
        <dsp:cNvPr id="0" name=""/>
        <dsp:cNvSpPr/>
      </dsp:nvSpPr>
      <dsp:spPr>
        <a:xfrm>
          <a:off x="2251192" y="3970723"/>
          <a:ext cx="1772864" cy="709145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605765" y="3970723"/>
        <a:ext cx="1063719" cy="709145"/>
      </dsp:txXfrm>
    </dsp:sp>
    <dsp:sp modelId="{FCB9D12A-E56E-4096-99E1-C43EDB13B47F}">
      <dsp:nvSpPr>
        <dsp:cNvPr id="0" name=""/>
        <dsp:cNvSpPr/>
      </dsp:nvSpPr>
      <dsp:spPr>
        <a:xfrm>
          <a:off x="3775856" y="3970723"/>
          <a:ext cx="1772864" cy="70914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December 13</a:t>
          </a:r>
        </a:p>
      </dsp:txBody>
      <dsp:txXfrm>
        <a:off x="4130429" y="3970723"/>
        <a:ext cx="1063719" cy="709145"/>
      </dsp:txXfrm>
    </dsp:sp>
    <dsp:sp modelId="{577944A3-CE3C-4E33-B061-E5D62777E642}">
      <dsp:nvSpPr>
        <dsp:cNvPr id="0" name=""/>
        <dsp:cNvSpPr/>
      </dsp:nvSpPr>
      <dsp:spPr>
        <a:xfrm>
          <a:off x="5300519" y="3970723"/>
          <a:ext cx="1772864" cy="709145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January 25</a:t>
          </a:r>
        </a:p>
      </dsp:txBody>
      <dsp:txXfrm>
        <a:off x="5655092" y="3970723"/>
        <a:ext cx="1063719" cy="709145"/>
      </dsp:txXfrm>
    </dsp:sp>
    <dsp:sp modelId="{F48583BB-CD11-4A0D-927E-3CF2EE6201FA}">
      <dsp:nvSpPr>
        <dsp:cNvPr id="0" name=""/>
        <dsp:cNvSpPr/>
      </dsp:nvSpPr>
      <dsp:spPr>
        <a:xfrm>
          <a:off x="6825183" y="3970723"/>
          <a:ext cx="1772864" cy="709145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7179756" y="3970723"/>
        <a:ext cx="1063719" cy="709145"/>
      </dsp:txXfrm>
    </dsp:sp>
    <dsp:sp modelId="{8F85214B-3F68-4F3B-941A-DC5FCC3568D5}">
      <dsp:nvSpPr>
        <dsp:cNvPr id="0" name=""/>
        <dsp:cNvSpPr/>
      </dsp:nvSpPr>
      <dsp:spPr>
        <a:xfrm>
          <a:off x="8349846" y="3970723"/>
          <a:ext cx="1772864" cy="709145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March 10</a:t>
          </a:r>
        </a:p>
      </dsp:txBody>
      <dsp:txXfrm>
        <a:off x="8704419" y="3970723"/>
        <a:ext cx="1063719" cy="709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2T19:44:41.9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1,'0'1,"0"0,1 0,-1 1,1-1,-1 0,1 0,0 0,0 0,-1 0,1 0,0 0,0 0,0-1,0 1,0 0,0 0,0-1,0 1,0-1,0 1,0-1,3 1,33 11,-27-9,85 19,191 22,-230-38,122 20,-111-14,-44-7,0-1,33 1,587-4,-301-2,-300 3,54 9,-54-5,59 2,15-10,129 4,-167 10,-56-7,0-1,24 1,7-1,93 20,13 2,36-5,208 11,-55-18,-201-3,171-9,-145-4,-123-1,52-8,-53 4,58 0,20 10,142-5,-170-11,-54 7,55-2,48-5,-4 0,1025 11,-568 5,-133-20,-112-15,203 25,-319 9,214-18,-103-15,-231 17,126-5,2297 20,-2360-14,-6-1,-25 0,2 1,1460 14,-1588-3,-1 0,33-8,-31 5,46-3,42-5,-80 7,54-2,122 9,-188-1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2T19:44:45.5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0,'797'0,"-746"3,51 8,39 2,930-11,-522-4,1796 2,-2314 1,58 11,-55-6,43 2,297-9,-349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2T19:44:55.5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56,'797'0,"-777"1,-1 1,36 8,-34-5,0-1,26 1,199-7,88 4,-148 24,-64-1,-90-16,0-2,1-1,41 1,46 6,3 0,429-12,-264-3,-271 5,-16 4,-2-5,-1 0,0-1,0 1,0-1,0 1,0-1,0 0,0 0,0 0,-5 2,-60 15,0-3,-1-3,-103 6,90-11,-263 2,233-10,95 1,0-1,0 0,1-2,-19-4,31 7,0-1,0 0,0 1,0-1,0-1,0 1,0 0,1-1,-1 1,0-1,1 0,-1 0,1 0,-1 0,1 0,0 0,0-1,0 1,0-1,1 0,-1 1,1-1,-1 0,1 0,0 0,0 0,0-5,1 5,1 1,-1-1,1 0,0 0,0 1,0-1,1 1,-1-1,1 1,-1 0,1-1,0 1,0 0,0 0,0 0,0 1,0-1,1 0,-1 1,0-1,1 1,-1 0,1 0,4-1,10-5,1 1,25-6,-36 11,31-5,1 1,-1 2,1 2,46 5,7-1,1094-3,-1153 1,60 12,-60-7,57 2,932-7,-457-3,-539 1,1-2,-1-1,0-1,27-9,-28 6,1 2,0 1,0 0,31 1,10 5,-28 0,0 0,0-3,0-1,39-9,-36 5,1 2,-1 1,1 3,50 5,4-2,1200-2,-1271-1,0-2,31-6,-29 3,45-2,50 9,51-4,-146 1,0-1,-1-2,1-1,31-11,-43 12,0 1,0 0,0 1,0 1,1 1,24 0,100 17,-96-10,65 3,525-10,-615 2,0 1,35 8,-34-5,1-1,25 1,107-7,63 4,-129 10,-55-6,57 2,76 5,12 0,-131-13,-8-2,-1 2,1 2,73 13,-67-7,0-3,0-2,1-1,53-6,8 1,1823 3,-1907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67303-AE4C-6D4D-8555-04315DD15C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16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7589" indent="-297589">
              <a:buFontTx/>
              <a:buChar char="-"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3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5FC3-2B4F-E06F-6A70-65A82EAA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0C42E-7ED9-6FFF-3758-A27C423CA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3ACC-FA81-6822-AAAF-672E3555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B1FE-4FCC-C5A6-ACBF-3805E8DA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3029-85DB-7435-A77D-32DF90D9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082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1A-C9AA-E2C6-2E9E-50399F7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E0EE-2C34-396A-B1DE-8B23125B9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F864-B554-1CC3-9410-A6D5D4E5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96A7-1310-27CF-469D-7FA6405F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5DC3C-F515-E84D-FE24-9AE459F5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0192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6DEE-B7B3-9AD9-69F3-D3E2DE72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BEC01-C24D-FECA-F230-2C6EB503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838EE-EB92-FD6B-DB65-04D30DF0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FFCF-4686-684D-EB1D-4C41017E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F38A-37A5-200D-2AE0-FC0A7DC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927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2293-A2D0-1EB5-36CC-2C69CBF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6BEEB-666E-5C77-E0EB-1C0108CB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0772F-89C3-3DF9-297F-7ED100DC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2E2EF-0BCA-7D29-E618-4C8FAA7F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8DBAC-D0C9-C27A-525D-78E84BB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0F2C2-49B7-34C4-1250-3F389BE0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645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C477-BAC8-1ED2-6477-17C73A53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A1E3-5AC3-1DCA-B34C-7ACC2A629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0A9C-8B60-6A33-74BD-4C628C529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387C7-44A7-6114-A4CC-569AC047D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00A15-57A4-0F99-592D-97988AF96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87853-17CF-006D-F1DD-E6ABEF26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79E59-18DD-8E31-C265-5994BEE4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1DD2C-076A-647A-3849-6D028BA6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36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C54B-0CBF-791D-9CDE-0016A5D9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85EEA-A2AD-E856-0BD9-B18194D9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26EF6-1AA3-8F72-36C7-2843E32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A47EA-07B4-3F39-5382-58D4982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028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EF139-0483-CA83-4252-C63EC0A2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29F26-7249-2B29-840F-496D578A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C651-49FA-CF3F-A107-DAC311DA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076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6B3B-1DA4-27A1-BE1F-504ADADB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0E7F-D6E3-13B8-D1E6-F6ECE14E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E8D05-98C0-678C-FDC6-BE15C2963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7149-2DE0-4D08-A4B3-FB1F4676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EFF47-24BA-83F5-3A3B-EF54D9C6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46D9F-DCB8-600A-4E18-8FF8F46A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60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D875-E80D-CF5A-E69F-EA91F9F7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C1B5C-BBF5-0BA5-6765-8C694A79E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9E288-5E65-EA1B-73C5-894EEF1DF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0737B-4683-6E40-B8B7-C7D6B872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87C00-C09A-DF24-41EC-B3C5E4BA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9674-2744-8E06-3DC8-C2F48A5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210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3E17-E914-D928-D150-397BC501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FE7B7-3E48-4542-6D7E-EE88DC49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8BB4-5F3E-7EDC-2682-1180B2BE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CE5B-B4F2-DBC5-9D44-3D34590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E630-AC83-59A3-4F46-6368882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957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CD8DE-ACD7-5CBC-E5B2-D3204032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2ABF5-C3B9-6EB3-E890-CD48F234C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320F-42C7-A6C1-F1A2-3ACB3BA4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9CB-8850-C5A3-20A2-3223AC00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5BF4-4A5B-B949-6EE9-A75724DA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004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4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99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2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2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69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74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93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70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39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18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1206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5940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9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910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32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54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39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65E-5459-1324-866E-132C7AAC5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1A0CF-CB57-7FF1-8835-1BD08B84F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77C3D-CDAE-6170-AE9D-4BBA7AD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305A2-8A05-2DDD-1B80-9797B9C1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F774-C6E5-26D3-4293-8E31E01B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98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A78E-6760-03CC-EE07-AC6187AB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B523B-FB60-90BA-5726-D36DE63BE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B6DF2-D799-8BDC-AD04-5BE838C2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45-3871-F5BA-CF84-5C08D562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AB0E-80F4-B0FB-71CF-DBAB3C1E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4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A76D-F1D2-D0DF-C219-CEFE621A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8AFC7-57A5-DB69-055B-557A930E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18859-D53B-841E-A267-AD0AAEC9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D29F9-DDC2-BF47-BE7C-F8FF772D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BEB5-35E2-D4ED-7968-444AA994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72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DC14-1467-006F-73AC-61BB3017E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75C8-2708-1B21-94D8-93A640DC3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32279-2F76-747D-CAFD-0543A1194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C08B8-28A5-42CC-8E69-FB8631CE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F0F7D-4722-3680-D8C1-A651A805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8BC77-F6F4-ABB6-AEA3-78C39DCD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61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6E8B-578B-B6C1-B9EC-CC77DA7E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984AC-5ADE-BB57-C2B0-F6F6179D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192E9-4E81-E789-838C-DCD1E9F6D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76598-163D-C435-FD00-542D34002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526F18-C077-D135-69FF-D51107773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B82C6B-C649-CAA5-FA26-A8B437A0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7C78F-0839-E6B8-FC3E-8EB406A5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921CC-38D4-BBF9-5239-18A4EC70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89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1B27A-C6F6-3157-3B37-E40C5A6F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A3F51-3783-DE8C-31A2-75D620E2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197B2-07AD-B206-28BF-4758DDDB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6AC80-D26D-112E-A618-AE7E2CA4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49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BCE80-F214-51A4-7FBE-D92304253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F8DD5-11C7-6F5B-C712-48F9EDAD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8500A-8BEF-030C-D27F-8FF3B34B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1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E2EC0-6929-FD11-2534-CF9E3DD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A94A6-A3EE-A9A4-E8D4-D2BA5719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4CF6B-3062-55DE-80F1-27DBB4AF4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12C87-18EE-318D-5617-BD66289F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84F94-5C10-7CE1-4E8B-B75470BA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25B4D-7C62-CD26-71F6-F6A45EF8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214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392A-7F9E-DCF0-A0A1-CFB2ABC8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DB194-6348-1EB4-D1F3-32881BA2D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B5C55-8A73-ADA6-A00D-F2AA1514B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ECDE6-3645-D8E7-196E-3F042D1A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E9A5C-4A67-F1AD-4437-F6749E5C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AC182-729E-6FA0-4B0C-B89B00C8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39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FB4E-A995-8C10-8DB1-D6517385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CCF17-FC30-F10E-2E8F-8E2F58FD2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D89D3-5872-7462-83DA-D35DF977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9F104-AD21-D740-D4C9-1C5373F1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DEC1D-907A-AA33-B765-5447F0A3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9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EE84D-D2D3-BB95-BCB2-0BD7E3199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53CB-3DC4-6F6C-EC81-8FCB59390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FA900-6034-F9CA-0331-7E038106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30FF2-E329-FC45-CD18-DBC3E880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CB9A-6EFD-4E0F-478A-13BE61FD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9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01FBC-3BAE-8CEF-1E51-9C791154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CD17-89F5-CC28-8206-697492CF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F668A-1675-3AF2-4D01-8F6D6B66C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FEF1-36C7-9A7B-B5AD-1CED3CCB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4837-2F84-D956-5CFB-4F622D06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E8B1C-86EF-43CF-8304-249481088644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2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C98E45-A1DD-DC16-8C15-3A40E286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9F16B-0F32-9A63-7C81-43A0B685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A94D5-1B93-FE69-1570-69460DEB1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F3017-AA09-A843-BEC4-D31AC0099A8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D70A1-D4E7-218D-B04A-1616802D1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73A6-42CD-9415-0406-2661AC90B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2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customXml" Target="../ink/ink2.xml"/><Relationship Id="rId4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hyperlink" Target="mailto:Joey.hester@ncdenr.go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8AC6-4387-E8FE-229D-6155C7D3A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High Rock Lake Nutrient Rules Engagement Process All Stakeholders</a:t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Meeting #2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074E0-12B9-D82E-A4DC-EFBFEBFC2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563" y="4050833"/>
            <a:ext cx="3893440" cy="1096899"/>
          </a:xfrm>
        </p:spPr>
        <p:txBody>
          <a:bodyPr>
            <a:normAutofit/>
          </a:bodyPr>
          <a:lstStyle/>
          <a:p>
            <a:r>
              <a:rPr lang="en-US" dirty="0"/>
              <a:t>March 29, 2023</a:t>
            </a:r>
          </a:p>
          <a:p>
            <a:r>
              <a:rPr lang="en-US" dirty="0"/>
              <a:t>Virtual</a:t>
            </a:r>
          </a:p>
        </p:txBody>
      </p:sp>
      <p:pic>
        <p:nvPicPr>
          <p:cNvPr id="5" name="Picture 4" descr="Wave pattern in the water">
            <a:extLst>
              <a:ext uri="{FF2B5EF4-FFF2-40B4-BE49-F238E27FC236}">
                <a16:creationId xmlns:a16="http://schemas.microsoft.com/office/drawing/2014/main" id="{6591E118-0185-7EC6-0C20-5763FE7C8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932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83986-20F5-A78B-6138-596C983B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Membership Representation (so far…)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0DB7-E291-6FBD-ECF9-EF3BA421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US" dirty="0"/>
              <a:t>NC Department of Environmental Quality</a:t>
            </a:r>
          </a:p>
          <a:p>
            <a:r>
              <a:rPr lang="en-US" dirty="0"/>
              <a:t>Yadkin-Pee Dee River Basin Association</a:t>
            </a:r>
          </a:p>
          <a:p>
            <a:r>
              <a:rPr lang="en-US" dirty="0"/>
              <a:t>NC Farm Bureau</a:t>
            </a:r>
          </a:p>
          <a:p>
            <a:r>
              <a:rPr lang="en-US" dirty="0"/>
              <a:t>Yadkin Riverkeeper</a:t>
            </a:r>
          </a:p>
          <a:p>
            <a:r>
              <a:rPr lang="en-US" dirty="0"/>
              <a:t>NC Conservation Network</a:t>
            </a:r>
          </a:p>
          <a:p>
            <a:r>
              <a:rPr lang="en-US" dirty="0"/>
              <a:t>NC Homebuilders Association</a:t>
            </a:r>
          </a:p>
          <a:p>
            <a:r>
              <a:rPr lang="en-US" dirty="0"/>
              <a:t>Soil &amp; Water Conservation Districts</a:t>
            </a:r>
          </a:p>
          <a:p>
            <a:r>
              <a:rPr lang="en-US" dirty="0"/>
              <a:t>NC Cooperative Extension</a:t>
            </a:r>
          </a:p>
          <a:p>
            <a:r>
              <a:rPr lang="en-US" dirty="0"/>
              <a:t>NC Forest Service</a:t>
            </a:r>
          </a:p>
          <a:p>
            <a:r>
              <a:rPr lang="en-US" dirty="0"/>
              <a:t>Blue Ridge Trout Unlimited</a:t>
            </a:r>
          </a:p>
          <a:p>
            <a:r>
              <a:rPr lang="en-US" dirty="0"/>
              <a:t>Triad Real Estate and Building Industry Coalition</a:t>
            </a:r>
          </a:p>
          <a:p>
            <a:r>
              <a:rPr lang="en-US" dirty="0"/>
              <a:t>NC Department of Agriculture</a:t>
            </a:r>
          </a:p>
          <a:p>
            <a:r>
              <a:rPr lang="en-US" dirty="0"/>
              <a:t>Natural Resources Conservation Service</a:t>
            </a:r>
          </a:p>
          <a:p>
            <a:r>
              <a:rPr lang="en-US" dirty="0"/>
              <a:t>High Rock Lake Association</a:t>
            </a:r>
          </a:p>
          <a:p>
            <a:r>
              <a:rPr lang="en-US" dirty="0"/>
              <a:t>NC Department of Transportation</a:t>
            </a:r>
          </a:p>
          <a:p>
            <a:r>
              <a:rPr lang="en-US" dirty="0"/>
              <a:t>City Governments</a:t>
            </a:r>
          </a:p>
          <a:p>
            <a:r>
              <a:rPr lang="en-US" dirty="0"/>
              <a:t>County Governments</a:t>
            </a:r>
          </a:p>
          <a:p>
            <a:r>
              <a:rPr lang="en-US" dirty="0"/>
              <a:t>FEI Engineering</a:t>
            </a:r>
          </a:p>
          <a:p>
            <a:r>
              <a:rPr lang="en-US" dirty="0" err="1"/>
              <a:t>Stimmel</a:t>
            </a:r>
            <a:r>
              <a:rPr lang="en-US" dirty="0"/>
              <a:t> Associates, P.A.</a:t>
            </a:r>
          </a:p>
          <a:p>
            <a:r>
              <a:rPr lang="en-US" dirty="0"/>
              <a:t>Tyson Farms</a:t>
            </a:r>
          </a:p>
          <a:p>
            <a:r>
              <a:rPr lang="en-US" dirty="0"/>
              <a:t>Wild Ones Central NC Chapter</a:t>
            </a:r>
          </a:p>
          <a:p>
            <a:r>
              <a:rPr lang="en-US" dirty="0"/>
              <a:t>Piedmont Triad Regional Council</a:t>
            </a:r>
          </a:p>
          <a:p>
            <a:r>
              <a:rPr lang="en-US" dirty="0"/>
              <a:t>North Carolina Septic Tank Association</a:t>
            </a:r>
          </a:p>
          <a:p>
            <a:r>
              <a:rPr lang="en-US" dirty="0"/>
              <a:t>Crop Risk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5F03F-03FE-7B6F-B7E9-3F38B73A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93A42D-FDE5-A03F-43FD-008B7980D2F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78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4B11-BF26-B5B9-2A56-6EDA31B5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 Held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4C7133C-6CB6-4DD6-078F-C952A1173E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747381"/>
              </p:ext>
            </p:extLst>
          </p:nvPr>
        </p:nvGraphicFramePr>
        <p:xfrm>
          <a:off x="838200" y="1493838"/>
          <a:ext cx="10515600" cy="475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2E856-53D9-C375-7FAA-F7F4FABD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386053-B26B-DBC9-2103-4378FA8A820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46077E-A446-489E-B745-B2F72ECED8BB}"/>
              </a:ext>
            </a:extLst>
          </p:cNvPr>
          <p:cNvSpPr/>
          <p:nvPr/>
        </p:nvSpPr>
        <p:spPr>
          <a:xfrm>
            <a:off x="9096531" y="5051685"/>
            <a:ext cx="3095469" cy="1495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8E3CF-08D2-49D7-B7E0-B4BA75F8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Rulemaking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B5413-AFC5-4F34-8681-14FEB23B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E578B6F-7737-456A-9E27-60A1D2D5A291}"/>
              </a:ext>
            </a:extLst>
          </p:cNvPr>
          <p:cNvGraphicFramePr/>
          <p:nvPr/>
        </p:nvGraphicFramePr>
        <p:xfrm>
          <a:off x="156148" y="1199657"/>
          <a:ext cx="11879704" cy="534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BFA270-4D3D-EBF7-B161-CE4704864A53}"/>
              </a:ext>
            </a:extLst>
          </p:cNvPr>
          <p:cNvCxnSpPr/>
          <p:nvPr/>
        </p:nvCxnSpPr>
        <p:spPr>
          <a:xfrm>
            <a:off x="5679562" y="1906873"/>
            <a:ext cx="0" cy="447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26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BE31-02FF-BD6B-CF55-FE083728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Rock Lake Chlorophyll-a Standard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2E25DC7-A8FD-8EB3-F743-DD75BC3CB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8647" y="1329357"/>
            <a:ext cx="6630128" cy="47545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A647C-9732-C16D-8D40-C2743F26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33D2B0-6809-0DBA-502E-0D0648CF6A8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D87BF3A-7FB9-07D4-DEA5-2C5B1148633E}"/>
                  </a:ext>
                </a:extLst>
              </p14:cNvPr>
              <p14:cNvContentPartPr/>
              <p14:nvPr/>
            </p14:nvContentPartPr>
            <p14:xfrm>
              <a:off x="2952390" y="4990620"/>
              <a:ext cx="5723640" cy="12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D87BF3A-7FB9-07D4-DEA5-2C5B114863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8750" y="4882980"/>
                <a:ext cx="58312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DDDD800-27C2-E663-DA71-C77F69B5E0D3}"/>
                  </a:ext>
                </a:extLst>
              </p14:cNvPr>
              <p14:cNvContentPartPr/>
              <p14:nvPr/>
            </p14:nvContentPartPr>
            <p14:xfrm>
              <a:off x="2961750" y="5200500"/>
              <a:ext cx="2047320" cy="19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DDDD800-27C2-E663-DA71-C77F69B5E0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8110" y="5092500"/>
                <a:ext cx="21549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C65647-73C4-E072-09CB-34F105CC49FA}"/>
                  </a:ext>
                </a:extLst>
              </p14:cNvPr>
              <p14:cNvContentPartPr/>
              <p14:nvPr/>
            </p14:nvContentPartPr>
            <p14:xfrm>
              <a:off x="3085590" y="4970820"/>
              <a:ext cx="4780800" cy="106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C65647-73C4-E072-09CB-34F105CC49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1950" y="4862820"/>
                <a:ext cx="4888440" cy="32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5391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F67D-69DC-B796-B04E-CBD72C84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Committee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ED757-DC44-C1AC-81A7-BEFFDB6A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C7E046-C47B-E604-58F1-6813EE852A2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Grace Messinger, Piedmont Triad Regional Council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FC908-A660-2C47-3958-D549DEF443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044901"/>
              </p:ext>
            </p:extLst>
          </p:nvPr>
        </p:nvGraphicFramePr>
        <p:xfrm>
          <a:off x="523876" y="1391683"/>
          <a:ext cx="6534149" cy="461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774">
                  <a:extLst>
                    <a:ext uri="{9D8B030D-6E8A-4147-A177-3AD203B41FA5}">
                      <a16:colId xmlns:a16="http://schemas.microsoft.com/office/drawing/2014/main" val="317597212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330728001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62829276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3492094146"/>
                    </a:ext>
                  </a:extLst>
                </a:gridCol>
              </a:tblGrid>
              <a:tr h="241216">
                <a:tc>
                  <a:txBody>
                    <a:bodyPr/>
                    <a:lstStyle/>
                    <a:p>
                      <a:r>
                        <a:rPr lang="en-US" sz="1200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Alternate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Organization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687524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 Marie Clark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Rock Lake Association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5374027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Dr. Bill Davis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 Baldwin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Wilkes SWCD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6380983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Allie Dinwiddie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 Henshaw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Division of Soil &amp; Water Conservation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897904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 Gannon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Division of Water Resources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785702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Joey Hester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Division of Water Resources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662246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Keith Huff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Andy Allen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of Winston-Salem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2057542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 Kreutzberger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Independent Consultant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5895522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Keith Larick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Farm Bureau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086337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Grady McCallie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Conservation Network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810863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Andy McDaniel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Department of Transportation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0979098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Grace Messinger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Danica Heflin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Piedmont Triad Regional Council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613323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Edgar Miller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Grace Fuchs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Yadkin Riverkeeper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6476237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Millis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Homebuilders Association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997533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Saunders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Yadkin Pee Dee River Basin Association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1486564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Somers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Perdue Farms, Yadkin SWCD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4901840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Judy Stalder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 Lowder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Triad Real Estate and Building Industry Coalition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5897978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Jonathan Williams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of Spencer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257487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 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Helen Simonson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Interests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4220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458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A45A-5556-9958-42C1-32399FB0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Technical Advisory Group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20BC4-D9A4-9EE7-F7E6-7C9D79F30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Agriculture TAG – Keith Larick, NC Farm Bureau</a:t>
            </a:r>
          </a:p>
          <a:p>
            <a:r>
              <a:rPr lang="en-US" dirty="0"/>
              <a:t>Stormwater TAG – Scott Leonard, Davidson County</a:t>
            </a:r>
          </a:p>
          <a:p>
            <a:r>
              <a:rPr lang="en-US" dirty="0"/>
              <a:t>Wastewater TAG – Bill Brewer, Winston-Salem/Forsyth County Utilities</a:t>
            </a:r>
          </a:p>
          <a:p>
            <a:r>
              <a:rPr lang="en-US" dirty="0"/>
              <a:t>Riparian Buffer TAG – Robby Abou-Rizk, Blue Ridge Trout Unlimited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35AFB-532E-6411-B5CA-CFEB3A90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CE42A9-71D3-A48C-2CA8-2D22A18C43F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44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Breakout Session Q&amp;A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7" b="26177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45CB9-3DF0-499D-839E-9B24C24549AE}"/>
              </a:ext>
            </a:extLst>
          </p:cNvPr>
          <p:cNvSpPr txBox="1"/>
          <p:nvPr/>
        </p:nvSpPr>
        <p:spPr>
          <a:xfrm>
            <a:off x="7627455" y="3568823"/>
            <a:ext cx="437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Joey Hester</a:t>
            </a:r>
          </a:p>
          <a:p>
            <a:r>
              <a:rPr lang="en-US" sz="2400" dirty="0">
                <a:solidFill>
                  <a:schemeClr val="bg1"/>
                </a:solidFill>
                <a:hlinkClick r:id="rId4"/>
              </a:rPr>
              <a:t>Joey.hester@ncdenr.gov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O: 919-707-3675</a:t>
            </a:r>
          </a:p>
          <a:p>
            <a:r>
              <a:rPr lang="en-US" sz="2400" dirty="0">
                <a:solidFill>
                  <a:schemeClr val="bg1"/>
                </a:solidFill>
              </a:rPr>
              <a:t>C: 919-418-5712</a:t>
            </a:r>
          </a:p>
        </p:txBody>
      </p:sp>
    </p:spTree>
    <p:extLst>
      <p:ext uri="{BB962C8B-B14F-4D97-AF65-F5344CB8AC3E}">
        <p14:creationId xmlns:p14="http://schemas.microsoft.com/office/powerpoint/2010/main" val="3265762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67911-F74C-088E-7F41-7EF9F15A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Closing &amp; Thank you!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49C3-EF7B-9447-6B6E-13A6B96FCE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000" i="1" u="none" strike="noStrike" dirty="0">
                <a:effectLst/>
              </a:rPr>
              <a:t>MARK YOUR CALENDARS - Thi</a:t>
            </a:r>
            <a:r>
              <a:rPr lang="en-US" sz="2000" i="1" dirty="0"/>
              <a:t>s group will gather again in person at the Salisbury Civic Center from 2 – 5 pm on May 31! </a:t>
            </a:r>
          </a:p>
          <a:p>
            <a:r>
              <a:rPr lang="en-US" sz="2000" dirty="0"/>
              <a:t>Q</a:t>
            </a:r>
            <a:r>
              <a:rPr lang="en-US" sz="2000" u="none" strike="noStrike" dirty="0">
                <a:effectLst/>
              </a:rPr>
              <a:t>uestions? Want to get more involved? Email Joey! </a:t>
            </a:r>
          </a:p>
          <a:p>
            <a:r>
              <a:rPr lang="en-US" sz="2000" u="none" strike="noStrike" dirty="0">
                <a:effectLst/>
              </a:rPr>
              <a:t>Please complete the anonymous survey </a:t>
            </a:r>
            <a:r>
              <a:rPr lang="en-US" sz="2000" i="1" u="none" strike="noStrike" dirty="0">
                <a:effectLst/>
              </a:rPr>
              <a:t>(link in chat)</a:t>
            </a:r>
          </a:p>
          <a:p>
            <a:r>
              <a:rPr lang="en-US" sz="2000" cap="none" dirty="0"/>
              <a:t>THANK YOU for joining us today! </a:t>
            </a:r>
          </a:p>
        </p:txBody>
      </p:sp>
      <p:pic>
        <p:nvPicPr>
          <p:cNvPr id="7" name="Picture 6" descr="A body of water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29FC559-EC75-3365-5EFC-23AD74921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0" r="2" b="100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603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BCAEEEBD-779B-4609-A737-4BEFD647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F865128-9162-4A93-BA38-3EDA100D0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7FAD7EB-2975-48FE-9C11-06D44B0DB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23">
              <a:extLst>
                <a:ext uri="{FF2B5EF4-FFF2-40B4-BE49-F238E27FC236}">
                  <a16:creationId xmlns:a16="http://schemas.microsoft.com/office/drawing/2014/main" id="{8F958341-3D13-40CF-B851-BBFE57BD4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5">
              <a:extLst>
                <a:ext uri="{FF2B5EF4-FFF2-40B4-BE49-F238E27FC236}">
                  <a16:creationId xmlns:a16="http://schemas.microsoft.com/office/drawing/2014/main" id="{E52E91BF-6028-4758-83D2-479E08BC6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BB6FFE21-EADD-48B3-B3A3-7D6CEBD0A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7">
              <a:extLst>
                <a:ext uri="{FF2B5EF4-FFF2-40B4-BE49-F238E27FC236}">
                  <a16:creationId xmlns:a16="http://schemas.microsoft.com/office/drawing/2014/main" id="{1DC66C91-0E5F-44BB-A970-EBE30BD37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8">
              <a:extLst>
                <a:ext uri="{FF2B5EF4-FFF2-40B4-BE49-F238E27FC236}">
                  <a16:creationId xmlns:a16="http://schemas.microsoft.com/office/drawing/2014/main" id="{B94AAD67-2A87-45F4-89D1-050773C99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9">
              <a:extLst>
                <a:ext uri="{FF2B5EF4-FFF2-40B4-BE49-F238E27FC236}">
                  <a16:creationId xmlns:a16="http://schemas.microsoft.com/office/drawing/2014/main" id="{7051A6E4-D760-437F-8BB3-F99D4A20F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2A6C2BC1-D612-48ED-923C-0F0024DB0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3EC7FFC4-633F-4F2A-AB36-3D953B16B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 descr="Aerial view of a highway near the ocean">
            <a:extLst>
              <a:ext uri="{FF2B5EF4-FFF2-40B4-BE49-F238E27FC236}">
                <a16:creationId xmlns:a16="http://schemas.microsoft.com/office/drawing/2014/main" id="{FFE0600A-EB84-826E-2FCF-C34E0017E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0FBD1-B011-77AB-8BC9-18746D8CC8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8144" y="528681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Welcome!</a:t>
            </a:r>
            <a:r>
              <a:rPr lang="en-US" dirty="0"/>
              <a:t>	</a:t>
            </a: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08A5E-3755-5BCF-3900-98D211D4F3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1756" y="2087222"/>
            <a:ext cx="5824443" cy="300528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800" dirty="0"/>
              <a:t>Please introduce yourself in the chat…</a:t>
            </a:r>
          </a:p>
          <a:p>
            <a:pPr marL="0" indent="0"/>
            <a:r>
              <a:rPr lang="en-US" sz="2800" dirty="0"/>
              <a:t>Share your name, location and connection to High Rock Lake and its watershed</a:t>
            </a:r>
          </a:p>
        </p:txBody>
      </p:sp>
    </p:spTree>
    <p:extLst>
      <p:ext uri="{BB962C8B-B14F-4D97-AF65-F5344CB8AC3E}">
        <p14:creationId xmlns:p14="http://schemas.microsoft.com/office/powerpoint/2010/main" val="124095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7275" y="330992"/>
            <a:ext cx="6267450" cy="557215"/>
          </a:xfrm>
        </p:spPr>
        <p:txBody>
          <a:bodyPr>
            <a:normAutofit fontScale="90000"/>
          </a:bodyPr>
          <a:lstStyle/>
          <a:p>
            <a:r>
              <a:rPr lang="en-US" dirty="0"/>
              <a:t>High Rock Lake Nutrient Management Strategy Rulemaking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312" y="1493045"/>
            <a:ext cx="7462667" cy="4755355"/>
          </a:xfrm>
        </p:spPr>
        <p:txBody>
          <a:bodyPr/>
          <a:lstStyle/>
          <a:p>
            <a:r>
              <a:rPr lang="en-US" dirty="0"/>
              <a:t>Excessive algal production</a:t>
            </a:r>
          </a:p>
          <a:p>
            <a:r>
              <a:rPr lang="en-US" dirty="0"/>
              <a:t>Elevated risk to human health from algal toxins</a:t>
            </a:r>
          </a:p>
          <a:p>
            <a:r>
              <a:rPr lang="en-US" dirty="0"/>
              <a:t>Seeking stakeholder input on means of reducing nitrogen and phosphorus, which feed algae</a:t>
            </a:r>
          </a:p>
          <a:p>
            <a:r>
              <a:rPr lang="en-US" dirty="0"/>
              <a:t>Drafting regulations (called “rules”) to reduce loading of N and P to HRL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FA86460-EB48-C947-CD8D-2335C7304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9" y="1343653"/>
            <a:ext cx="3876221" cy="2527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picture containing reptile, outdoor, water, crocodilian reptile&#10;&#10;Description automatically generated">
            <a:extLst>
              <a:ext uri="{FF2B5EF4-FFF2-40B4-BE49-F238E27FC236}">
                <a16:creationId xmlns:a16="http://schemas.microsoft.com/office/drawing/2014/main" id="{87C54E4A-5D61-B65F-0311-854340C4F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r="5061"/>
          <a:stretch/>
        </p:blipFill>
        <p:spPr>
          <a:xfrm>
            <a:off x="6096000" y="3428999"/>
            <a:ext cx="3049597" cy="28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7911-F74C-088E-7F41-7EF9F15A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4" y="571500"/>
            <a:ext cx="7082366" cy="13208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Meeting goals for today</a:t>
            </a:r>
            <a:r>
              <a:rPr lang="en-US" sz="4400" dirty="0">
                <a:solidFill>
                  <a:srgbClr val="FFFFFF"/>
                </a:solidFill>
              </a:rPr>
              <a:t>Goals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49C3-EF7B-9447-6B6E-13A6B96FCE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5903" y="1231900"/>
            <a:ext cx="6837363" cy="51974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</a:rPr>
              <a:t>For anyone interested in High Rock Lake and its watershed to…</a:t>
            </a:r>
            <a:endParaRPr lang="en-US" sz="3000" i="1" cap="none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Hear process updates, including updates from Technical Advisory Groups and the Steering Committee</a:t>
            </a:r>
          </a:p>
          <a:p>
            <a:r>
              <a:rPr lang="en-US" sz="280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Collect questions from the stakeholders.</a:t>
            </a:r>
          </a:p>
          <a:p>
            <a:r>
              <a:rPr lang="en-US" sz="280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Get input about next steps in the process. </a:t>
            </a:r>
            <a:endParaRPr lang="en-US" sz="280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86E76-B41F-3864-A808-06DE4DE2E0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416" y="0"/>
            <a:ext cx="471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7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DE102A-F90D-CF95-4002-4B10BA26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Agenda, 4- 5:30 pm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7A00-2EC4-E155-8E6D-891B1D893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03" y="1451245"/>
            <a:ext cx="5749297" cy="3501756"/>
          </a:xfrm>
        </p:spPr>
        <p:txBody>
          <a:bodyPr>
            <a:noAutofit/>
          </a:bodyPr>
          <a:lstStyle/>
          <a:p>
            <a:r>
              <a:rPr lang="en-US" sz="2400" cap="none" dirty="0"/>
              <a:t>Welcome &amp; purpose of the meeting</a:t>
            </a:r>
          </a:p>
          <a:p>
            <a:r>
              <a:rPr lang="en-US" sz="2400" cap="none" dirty="0"/>
              <a:t>Agenda, ground rules review &amp; who’s in the room</a:t>
            </a:r>
          </a:p>
          <a:p>
            <a:r>
              <a:rPr lang="en-US" sz="2400"/>
              <a:t>Process Update</a:t>
            </a:r>
            <a:endParaRPr lang="en-US" sz="2400" cap="none" dirty="0"/>
          </a:p>
          <a:p>
            <a:r>
              <a:rPr lang="en-US" sz="2400" cap="none" dirty="0"/>
              <a:t>Hearing from Steering Committee &amp; TAGs</a:t>
            </a:r>
          </a:p>
          <a:p>
            <a:r>
              <a:rPr lang="en-US" sz="2400" dirty="0"/>
              <a:t>Small groups</a:t>
            </a:r>
            <a:endParaRPr lang="en-US" sz="2400" cap="none" dirty="0"/>
          </a:p>
          <a:p>
            <a:r>
              <a:rPr lang="en-US" sz="2400" cap="none" dirty="0"/>
              <a:t>Next steps &amp; survey</a:t>
            </a:r>
          </a:p>
          <a:p>
            <a:r>
              <a:rPr lang="en-US" sz="2400" cap="none" dirty="0"/>
              <a:t>Closing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D85A5-5B3F-440B-67FE-1CDEB6F6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1145417"/>
            <a:ext cx="5749297" cy="50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5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D6D-9FD9-5D05-52AC-2F39F483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588878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n-US" sz="4400">
                <a:solidFill>
                  <a:srgbClr val="FFFFFF"/>
                </a:solidFill>
              </a:rPr>
              <a:t>WORKING TOGETHER: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 i="1">
                <a:solidFill>
                  <a:srgbClr val="FFFFFF"/>
                </a:solidFill>
              </a:rPr>
              <a:t>GROUND RULES</a:t>
            </a:r>
            <a:r>
              <a:rPr lang="en-US" sz="4400">
                <a:solidFill>
                  <a:srgbClr val="FFFFFF"/>
                </a:solidFill>
              </a:rPr>
              <a:t>	</a:t>
            </a:r>
            <a:endParaRPr lang="en-US" sz="4400" dirty="0">
              <a:solidFill>
                <a:srgbClr val="FFFFFF"/>
              </a:solidFill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9E1FD2C9-0128-7ABE-81FE-6E5BD474C9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9654" y="864743"/>
          <a:ext cx="8053329" cy="580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21E52E-44F7-A73A-323F-2D6DC582AFC1}"/>
              </a:ext>
            </a:extLst>
          </p:cNvPr>
          <p:cNvSpPr txBox="1"/>
          <p:nvPr/>
        </p:nvSpPr>
        <p:spPr>
          <a:xfrm>
            <a:off x="641074" y="341523"/>
            <a:ext cx="2994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GROUND RULES </a:t>
            </a:r>
          </a:p>
        </p:txBody>
      </p:sp>
    </p:spTree>
    <p:extLst>
      <p:ext uri="{BB962C8B-B14F-4D97-AF65-F5344CB8AC3E}">
        <p14:creationId xmlns:p14="http://schemas.microsoft.com/office/powerpoint/2010/main" val="281340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2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24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40" name="Group 26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30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3BE65E-BD81-BD77-3419-D62304878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38" y="522589"/>
            <a:ext cx="11149710" cy="576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1CF0F-38D4-2045-0393-431DA7AB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September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66B1859-FBD1-451C-4A6E-532052B84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499042"/>
              </p:ext>
            </p:extLst>
          </p:nvPr>
        </p:nvGraphicFramePr>
        <p:xfrm>
          <a:off x="838200" y="1493838"/>
          <a:ext cx="10515600" cy="475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16809-423B-67CA-650C-472E370F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2FE759A-5004-4F56-E5B3-CA519A4B619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AAAD9-E573-C39B-B2E7-B308AC069975}"/>
              </a:ext>
            </a:extLst>
          </p:cNvPr>
          <p:cNvSpPr txBox="1"/>
          <p:nvPr/>
        </p:nvSpPr>
        <p:spPr>
          <a:xfrm>
            <a:off x="2968999" y="1493045"/>
            <a:ext cx="24440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Wastewater treatment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Permitted nutrient limits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Septic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Residuals/Biosolids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F0446-9A6D-C6E1-3E65-721DF3ABC818}"/>
              </a:ext>
            </a:extLst>
          </p:cNvPr>
          <p:cNvSpPr txBox="1"/>
          <p:nvPr/>
        </p:nvSpPr>
        <p:spPr>
          <a:xfrm>
            <a:off x="838200" y="5364162"/>
            <a:ext cx="33489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Construction sites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Urban, residential, commercial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Roadway/highway runoff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Local government ordinances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Flood management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BEAD3-1D7A-FF43-D321-AECBF5621502}"/>
              </a:ext>
            </a:extLst>
          </p:cNvPr>
          <p:cNvSpPr txBox="1"/>
          <p:nvPr/>
        </p:nvSpPr>
        <p:spPr>
          <a:xfrm>
            <a:off x="8843006" y="2252154"/>
            <a:ext cx="27991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Animal feeding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Manure/waste distribution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Fertilization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Livestock stream exclusion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Conservation 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Cost share funding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E0F42-A1E7-E992-6C68-07AF0D425C2E}"/>
              </a:ext>
            </a:extLst>
          </p:cNvPr>
          <p:cNvSpPr txBox="1"/>
          <p:nvPr/>
        </p:nvSpPr>
        <p:spPr>
          <a:xfrm>
            <a:off x="5196779" y="5555875"/>
            <a:ext cx="18325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Vegetation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Erosion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Nutrient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3AC1-64F1-1B3C-A7FB-ED432353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5B3BFBA-C44F-548F-A254-9D6CB96409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853138"/>
              </p:ext>
            </p:extLst>
          </p:nvPr>
        </p:nvGraphicFramePr>
        <p:xfrm>
          <a:off x="838200" y="1493838"/>
          <a:ext cx="10515600" cy="475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C826A-F27E-0A2A-DAC6-562775D9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A634F80-AA30-F148-4A9C-BF163D15795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E18FB-5E93-C360-4BD4-2717BDC74E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62" y="205230"/>
            <a:ext cx="6238875" cy="4257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2AF2D-CD17-4918-6FA7-3FC0E30AB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87" y="4462905"/>
            <a:ext cx="61150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schemas.microsoft.com/office/2006/metadata/properties"/>
    <ds:schemaRef ds:uri="97c26e27-a340-4306-98a7-c36055956a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93163c-4790-4570-a539-5f3cb3bacbe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19238</TotalTime>
  <Words>843</Words>
  <Application>Microsoft Office PowerPoint</Application>
  <PresentationFormat>Widescreen</PresentationFormat>
  <Paragraphs>221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Trebuchet MS</vt:lpstr>
      <vt:lpstr>Wingdings 3</vt:lpstr>
      <vt:lpstr>2_Office Theme</vt:lpstr>
      <vt:lpstr>Office Theme</vt:lpstr>
      <vt:lpstr>Facet</vt:lpstr>
      <vt:lpstr>1_Office Theme</vt:lpstr>
      <vt:lpstr>High Rock Lake Nutrient Rules Engagement Process All Stakeholders Meeting #2</vt:lpstr>
      <vt:lpstr>Welcome! </vt:lpstr>
      <vt:lpstr>High Rock Lake Nutrient Management Strategy Rulemaking</vt:lpstr>
      <vt:lpstr>Meeting goals for todayGoals </vt:lpstr>
      <vt:lpstr>Agenda, 4- 5:30 pm   </vt:lpstr>
      <vt:lpstr>WORKING TOGETHER: GROUND RULES </vt:lpstr>
      <vt:lpstr>PowerPoint Presentation</vt:lpstr>
      <vt:lpstr>Progress Since September</vt:lpstr>
      <vt:lpstr>PowerPoint Presentation</vt:lpstr>
      <vt:lpstr>Membership Representation (so far…)</vt:lpstr>
      <vt:lpstr>Meetings Held</vt:lpstr>
      <vt:lpstr>Rulemaking Timeline</vt:lpstr>
      <vt:lpstr>High Rock Lake Chlorophyll-a Standard</vt:lpstr>
      <vt:lpstr>Steering Committee Update</vt:lpstr>
      <vt:lpstr>Technical Advisory Group Updates</vt:lpstr>
      <vt:lpstr>Breakout Session Q&amp;A</vt:lpstr>
      <vt:lpstr>Closing &amp; 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Hester, Joey</cp:lastModifiedBy>
  <cp:revision>75</cp:revision>
  <cp:lastPrinted>2022-09-29T12:35:38Z</cp:lastPrinted>
  <dcterms:created xsi:type="dcterms:W3CDTF">2015-06-24T15:01:50Z</dcterms:created>
  <dcterms:modified xsi:type="dcterms:W3CDTF">2023-03-29T21:46:38Z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